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6.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7.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8.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9.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0.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9" r:id="rId2"/>
    <p:sldMasterId id="2147483709" r:id="rId3"/>
    <p:sldMasterId id="2147483719" r:id="rId4"/>
    <p:sldMasterId id="2147483731" r:id="rId5"/>
    <p:sldMasterId id="2147483761" r:id="rId6"/>
    <p:sldMasterId id="2147483780" r:id="rId7"/>
    <p:sldMasterId id="2147483802" r:id="rId8"/>
    <p:sldMasterId id="2147483814" r:id="rId9"/>
    <p:sldMasterId id="2147483842" r:id="rId10"/>
    <p:sldMasterId id="2147483880" r:id="rId11"/>
  </p:sldMasterIdLst>
  <p:notesMasterIdLst>
    <p:notesMasterId r:id="rId42"/>
  </p:notesMasterIdLst>
  <p:sldIdLst>
    <p:sldId id="257" r:id="rId12"/>
    <p:sldId id="414" r:id="rId13"/>
    <p:sldId id="417" r:id="rId14"/>
    <p:sldId id="415" r:id="rId15"/>
    <p:sldId id="418" r:id="rId16"/>
    <p:sldId id="392" r:id="rId17"/>
    <p:sldId id="404" r:id="rId18"/>
    <p:sldId id="405" r:id="rId19"/>
    <p:sldId id="406" r:id="rId20"/>
    <p:sldId id="407" r:id="rId21"/>
    <p:sldId id="390" r:id="rId22"/>
    <p:sldId id="398" r:id="rId23"/>
    <p:sldId id="399" r:id="rId24"/>
    <p:sldId id="410" r:id="rId25"/>
    <p:sldId id="411" r:id="rId26"/>
    <p:sldId id="412" r:id="rId27"/>
    <p:sldId id="413" r:id="rId28"/>
    <p:sldId id="393" r:id="rId29"/>
    <p:sldId id="394" r:id="rId30"/>
    <p:sldId id="395" r:id="rId31"/>
    <p:sldId id="402" r:id="rId32"/>
    <p:sldId id="409" r:id="rId33"/>
    <p:sldId id="403" r:id="rId34"/>
    <p:sldId id="408" r:id="rId35"/>
    <p:sldId id="420" r:id="rId36"/>
    <p:sldId id="421" r:id="rId37"/>
    <p:sldId id="422" r:id="rId38"/>
    <p:sldId id="419" r:id="rId39"/>
    <p:sldId id="400" r:id="rId40"/>
    <p:sldId id="401"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E63A55E-3E57-4E80-8E48-3478310F0FD3}">
          <p14:sldIdLst>
            <p14:sldId id="257"/>
            <p14:sldId id="414"/>
            <p14:sldId id="417"/>
            <p14:sldId id="415"/>
            <p14:sldId id="418"/>
            <p14:sldId id="392"/>
            <p14:sldId id="404"/>
            <p14:sldId id="405"/>
            <p14:sldId id="406"/>
            <p14:sldId id="407"/>
            <p14:sldId id="390"/>
            <p14:sldId id="398"/>
            <p14:sldId id="399"/>
            <p14:sldId id="410"/>
            <p14:sldId id="411"/>
            <p14:sldId id="412"/>
            <p14:sldId id="413"/>
            <p14:sldId id="393"/>
            <p14:sldId id="394"/>
            <p14:sldId id="395"/>
            <p14:sldId id="402"/>
            <p14:sldId id="409"/>
            <p14:sldId id="403"/>
            <p14:sldId id="408"/>
            <p14:sldId id="420"/>
            <p14:sldId id="421"/>
            <p14:sldId id="422"/>
            <p14:sldId id="419"/>
            <p14:sldId id="400"/>
            <p14:sldId id="4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74E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23" autoAdjust="0"/>
    <p:restoredTop sz="74920" autoAdjust="0"/>
  </p:normalViewPr>
  <p:slideViewPr>
    <p:cSldViewPr snapToGrid="0">
      <p:cViewPr varScale="1">
        <p:scale>
          <a:sx n="79" d="100"/>
          <a:sy n="79" d="100"/>
        </p:scale>
        <p:origin x="142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9" Type="http://schemas.openxmlformats.org/officeDocument/2006/relationships/slideMaster" Target="slideMasters/slideMaster9.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 Id="rId36" Type="http://schemas.openxmlformats.org/officeDocument/2006/relationships/slide" Target="slides/slide25.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 Target="slides/slide1.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37" Type="http://schemas.openxmlformats.org/officeDocument/2006/relationships/slide" Target="slides/slide26.xml"/><Relationship Id="rId38" Type="http://schemas.openxmlformats.org/officeDocument/2006/relationships/slide" Target="slides/slide27.xml"/><Relationship Id="rId39" Type="http://schemas.openxmlformats.org/officeDocument/2006/relationships/slide" Target="slides/slide28.xml"/><Relationship Id="rId40" Type="http://schemas.openxmlformats.org/officeDocument/2006/relationships/slide" Target="slides/slide29.xml"/><Relationship Id="rId41" Type="http://schemas.openxmlformats.org/officeDocument/2006/relationships/slide" Target="slides/slide30.xml"/><Relationship Id="rId42" Type="http://schemas.openxmlformats.org/officeDocument/2006/relationships/notesMaster" Target="notesMasters/notesMaster1.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diagrams/_rels/data1.xml.rels><?xml version="1.0" encoding="UTF-8" standalone="yes"?>
<Relationships xmlns="http://schemas.openxmlformats.org/package/2006/relationships"><Relationship Id="rId11" Type="http://schemas.openxmlformats.org/officeDocument/2006/relationships/image" Target="../media/image49.jpg"/><Relationship Id="rId12" Type="http://schemas.openxmlformats.org/officeDocument/2006/relationships/image" Target="../media/image50.jpg"/><Relationship Id="rId13" Type="http://schemas.openxmlformats.org/officeDocument/2006/relationships/image" Target="../media/image51.jpeg"/><Relationship Id="rId14" Type="http://schemas.openxmlformats.org/officeDocument/2006/relationships/image" Target="../media/image52.png"/><Relationship Id="rId15" Type="http://schemas.openxmlformats.org/officeDocument/2006/relationships/image" Target="../media/image53.jpg"/><Relationship Id="rId16" Type="http://schemas.openxmlformats.org/officeDocument/2006/relationships/image" Target="../media/image54.jpg"/><Relationship Id="rId17" Type="http://schemas.openxmlformats.org/officeDocument/2006/relationships/image" Target="../media/image55.jpeg"/><Relationship Id="rId18" Type="http://schemas.openxmlformats.org/officeDocument/2006/relationships/image" Target="../media/image56.jpg"/><Relationship Id="rId1" Type="http://schemas.openxmlformats.org/officeDocument/2006/relationships/image" Target="../media/image39.png"/><Relationship Id="rId2" Type="http://schemas.openxmlformats.org/officeDocument/2006/relationships/image" Target="../media/image40.jpg"/><Relationship Id="rId3" Type="http://schemas.openxmlformats.org/officeDocument/2006/relationships/image" Target="../media/image41.jpg"/><Relationship Id="rId4" Type="http://schemas.openxmlformats.org/officeDocument/2006/relationships/image" Target="../media/image42.jpeg"/><Relationship Id="rId5" Type="http://schemas.openxmlformats.org/officeDocument/2006/relationships/image" Target="../media/image43.jpg"/><Relationship Id="rId6" Type="http://schemas.openxmlformats.org/officeDocument/2006/relationships/image" Target="../media/image44.jpeg"/><Relationship Id="rId7" Type="http://schemas.openxmlformats.org/officeDocument/2006/relationships/image" Target="../media/image45.jpg"/><Relationship Id="rId8" Type="http://schemas.openxmlformats.org/officeDocument/2006/relationships/image" Target="../media/image46.jpeg"/><Relationship Id="rId9" Type="http://schemas.openxmlformats.org/officeDocument/2006/relationships/image" Target="../media/image47.jpeg"/><Relationship Id="rId10" Type="http://schemas.openxmlformats.org/officeDocument/2006/relationships/image" Target="../media/image48.jpeg"/></Relationships>
</file>

<file path=ppt/diagrams/_rels/data2.xml.rels><?xml version="1.0" encoding="UTF-8" standalone="yes"?>
<Relationships xmlns="http://schemas.openxmlformats.org/package/2006/relationships"><Relationship Id="rId11" Type="http://schemas.openxmlformats.org/officeDocument/2006/relationships/image" Target="../media/image49.jpg"/><Relationship Id="rId12" Type="http://schemas.openxmlformats.org/officeDocument/2006/relationships/image" Target="../media/image50.jpg"/><Relationship Id="rId13" Type="http://schemas.openxmlformats.org/officeDocument/2006/relationships/image" Target="../media/image51.jpeg"/><Relationship Id="rId14" Type="http://schemas.openxmlformats.org/officeDocument/2006/relationships/image" Target="../media/image52.png"/><Relationship Id="rId15" Type="http://schemas.openxmlformats.org/officeDocument/2006/relationships/image" Target="../media/image53.jpg"/><Relationship Id="rId16" Type="http://schemas.openxmlformats.org/officeDocument/2006/relationships/image" Target="../media/image54.jpg"/><Relationship Id="rId17" Type="http://schemas.openxmlformats.org/officeDocument/2006/relationships/image" Target="../media/image55.jpeg"/><Relationship Id="rId18" Type="http://schemas.openxmlformats.org/officeDocument/2006/relationships/image" Target="../media/image56.jpg"/><Relationship Id="rId1" Type="http://schemas.openxmlformats.org/officeDocument/2006/relationships/image" Target="../media/image39.png"/><Relationship Id="rId2" Type="http://schemas.openxmlformats.org/officeDocument/2006/relationships/image" Target="../media/image40.jpg"/><Relationship Id="rId3" Type="http://schemas.openxmlformats.org/officeDocument/2006/relationships/image" Target="../media/image41.jpg"/><Relationship Id="rId4" Type="http://schemas.openxmlformats.org/officeDocument/2006/relationships/image" Target="../media/image42.jpeg"/><Relationship Id="rId5" Type="http://schemas.openxmlformats.org/officeDocument/2006/relationships/image" Target="../media/image43.jpg"/><Relationship Id="rId6" Type="http://schemas.openxmlformats.org/officeDocument/2006/relationships/image" Target="../media/image44.jpeg"/><Relationship Id="rId7" Type="http://schemas.openxmlformats.org/officeDocument/2006/relationships/image" Target="../media/image45.jpg"/><Relationship Id="rId8" Type="http://schemas.openxmlformats.org/officeDocument/2006/relationships/image" Target="../media/image46.jpeg"/><Relationship Id="rId9" Type="http://schemas.openxmlformats.org/officeDocument/2006/relationships/image" Target="../media/image47.jpeg"/><Relationship Id="rId10" Type="http://schemas.openxmlformats.org/officeDocument/2006/relationships/image" Target="../media/image48.jpeg"/></Relationships>
</file>

<file path=ppt/diagrams/_rels/data3.xml.rels><?xml version="1.0" encoding="UTF-8" standalone="yes"?>
<Relationships xmlns="http://schemas.openxmlformats.org/package/2006/relationships"><Relationship Id="rId3" Type="http://schemas.openxmlformats.org/officeDocument/2006/relationships/image" Target="../media/image59.jpg"/><Relationship Id="rId4" Type="http://schemas.openxmlformats.org/officeDocument/2006/relationships/image" Target="../media/image60.jpg"/><Relationship Id="rId5" Type="http://schemas.openxmlformats.org/officeDocument/2006/relationships/image" Target="../media/image61.jpg"/><Relationship Id="rId6" Type="http://schemas.openxmlformats.org/officeDocument/2006/relationships/image" Target="../media/image62.jpg"/><Relationship Id="rId7" Type="http://schemas.openxmlformats.org/officeDocument/2006/relationships/image" Target="../media/image63.jpg"/><Relationship Id="rId8" Type="http://schemas.openxmlformats.org/officeDocument/2006/relationships/image" Target="../media/image64.png"/><Relationship Id="rId9" Type="http://schemas.openxmlformats.org/officeDocument/2006/relationships/image" Target="../media/image65.jpg"/><Relationship Id="rId10" Type="http://schemas.openxmlformats.org/officeDocument/2006/relationships/image" Target="../media/image66.jpg"/><Relationship Id="rId1" Type="http://schemas.openxmlformats.org/officeDocument/2006/relationships/image" Target="../media/image57.jpg"/><Relationship Id="rId2" Type="http://schemas.openxmlformats.org/officeDocument/2006/relationships/image" Target="../media/image58.jpg"/></Relationships>
</file>

<file path=ppt/diagrams/_rels/data4.xml.rels><?xml version="1.0" encoding="UTF-8" standalone="yes"?>
<Relationships xmlns="http://schemas.openxmlformats.org/package/2006/relationships"><Relationship Id="rId3" Type="http://schemas.openxmlformats.org/officeDocument/2006/relationships/image" Target="../media/image59.jpg"/><Relationship Id="rId4" Type="http://schemas.openxmlformats.org/officeDocument/2006/relationships/image" Target="../media/image60.jpg"/><Relationship Id="rId5" Type="http://schemas.openxmlformats.org/officeDocument/2006/relationships/image" Target="../media/image61.jpg"/><Relationship Id="rId6" Type="http://schemas.openxmlformats.org/officeDocument/2006/relationships/image" Target="../media/image62.jpg"/><Relationship Id="rId7" Type="http://schemas.openxmlformats.org/officeDocument/2006/relationships/image" Target="../media/image63.jpg"/><Relationship Id="rId8" Type="http://schemas.openxmlformats.org/officeDocument/2006/relationships/image" Target="../media/image64.png"/><Relationship Id="rId9" Type="http://schemas.openxmlformats.org/officeDocument/2006/relationships/image" Target="../media/image65.jpg"/><Relationship Id="rId10" Type="http://schemas.openxmlformats.org/officeDocument/2006/relationships/image" Target="../media/image66.jpg"/><Relationship Id="rId1" Type="http://schemas.openxmlformats.org/officeDocument/2006/relationships/image" Target="../media/image57.jpg"/><Relationship Id="rId2" Type="http://schemas.openxmlformats.org/officeDocument/2006/relationships/image" Target="../media/image58.jpg"/></Relationships>
</file>

<file path=ppt/diagrams/_rels/drawing1.xml.rels><?xml version="1.0" encoding="UTF-8" standalone="yes"?>
<Relationships xmlns="http://schemas.openxmlformats.org/package/2006/relationships"><Relationship Id="rId11" Type="http://schemas.openxmlformats.org/officeDocument/2006/relationships/image" Target="../media/image49.jpg"/><Relationship Id="rId12" Type="http://schemas.openxmlformats.org/officeDocument/2006/relationships/image" Target="../media/image50.jpg"/><Relationship Id="rId13" Type="http://schemas.openxmlformats.org/officeDocument/2006/relationships/image" Target="../media/image51.jpeg"/><Relationship Id="rId14" Type="http://schemas.openxmlformats.org/officeDocument/2006/relationships/image" Target="../media/image52.png"/><Relationship Id="rId15" Type="http://schemas.openxmlformats.org/officeDocument/2006/relationships/image" Target="../media/image53.jpg"/><Relationship Id="rId16" Type="http://schemas.openxmlformats.org/officeDocument/2006/relationships/image" Target="../media/image54.jpg"/><Relationship Id="rId17" Type="http://schemas.openxmlformats.org/officeDocument/2006/relationships/image" Target="../media/image55.jpeg"/><Relationship Id="rId18" Type="http://schemas.openxmlformats.org/officeDocument/2006/relationships/image" Target="../media/image56.jpg"/><Relationship Id="rId1" Type="http://schemas.openxmlformats.org/officeDocument/2006/relationships/image" Target="../media/image39.png"/><Relationship Id="rId2" Type="http://schemas.openxmlformats.org/officeDocument/2006/relationships/image" Target="../media/image40.jpg"/><Relationship Id="rId3" Type="http://schemas.openxmlformats.org/officeDocument/2006/relationships/image" Target="../media/image41.jpg"/><Relationship Id="rId4" Type="http://schemas.openxmlformats.org/officeDocument/2006/relationships/image" Target="../media/image42.jpeg"/><Relationship Id="rId5" Type="http://schemas.openxmlformats.org/officeDocument/2006/relationships/image" Target="../media/image43.jpg"/><Relationship Id="rId6" Type="http://schemas.openxmlformats.org/officeDocument/2006/relationships/image" Target="../media/image44.jpeg"/><Relationship Id="rId7" Type="http://schemas.openxmlformats.org/officeDocument/2006/relationships/image" Target="../media/image45.jpg"/><Relationship Id="rId8" Type="http://schemas.openxmlformats.org/officeDocument/2006/relationships/image" Target="../media/image46.jpeg"/><Relationship Id="rId9" Type="http://schemas.openxmlformats.org/officeDocument/2006/relationships/image" Target="../media/image47.jpeg"/><Relationship Id="rId10" Type="http://schemas.openxmlformats.org/officeDocument/2006/relationships/image" Target="../media/image48.jpeg"/></Relationships>
</file>

<file path=ppt/diagrams/_rels/drawing2.xml.rels><?xml version="1.0" encoding="UTF-8" standalone="yes"?>
<Relationships xmlns="http://schemas.openxmlformats.org/package/2006/relationships"><Relationship Id="rId11" Type="http://schemas.openxmlformats.org/officeDocument/2006/relationships/image" Target="../media/image49.jpg"/><Relationship Id="rId12" Type="http://schemas.openxmlformats.org/officeDocument/2006/relationships/image" Target="../media/image50.jpg"/><Relationship Id="rId13" Type="http://schemas.openxmlformats.org/officeDocument/2006/relationships/image" Target="../media/image51.jpeg"/><Relationship Id="rId14" Type="http://schemas.openxmlformats.org/officeDocument/2006/relationships/image" Target="../media/image52.png"/><Relationship Id="rId15" Type="http://schemas.openxmlformats.org/officeDocument/2006/relationships/image" Target="../media/image53.jpg"/><Relationship Id="rId16" Type="http://schemas.openxmlformats.org/officeDocument/2006/relationships/image" Target="../media/image54.jpg"/><Relationship Id="rId17" Type="http://schemas.openxmlformats.org/officeDocument/2006/relationships/image" Target="../media/image55.jpeg"/><Relationship Id="rId18" Type="http://schemas.openxmlformats.org/officeDocument/2006/relationships/image" Target="../media/image56.jpg"/><Relationship Id="rId1" Type="http://schemas.openxmlformats.org/officeDocument/2006/relationships/image" Target="../media/image39.png"/><Relationship Id="rId2" Type="http://schemas.openxmlformats.org/officeDocument/2006/relationships/image" Target="../media/image40.jpg"/><Relationship Id="rId3" Type="http://schemas.openxmlformats.org/officeDocument/2006/relationships/image" Target="../media/image41.jpg"/><Relationship Id="rId4" Type="http://schemas.openxmlformats.org/officeDocument/2006/relationships/image" Target="../media/image42.jpeg"/><Relationship Id="rId5" Type="http://schemas.openxmlformats.org/officeDocument/2006/relationships/image" Target="../media/image43.jpg"/><Relationship Id="rId6" Type="http://schemas.openxmlformats.org/officeDocument/2006/relationships/image" Target="../media/image44.jpeg"/><Relationship Id="rId7" Type="http://schemas.openxmlformats.org/officeDocument/2006/relationships/image" Target="../media/image45.jpg"/><Relationship Id="rId8" Type="http://schemas.openxmlformats.org/officeDocument/2006/relationships/image" Target="../media/image46.jpeg"/><Relationship Id="rId9" Type="http://schemas.openxmlformats.org/officeDocument/2006/relationships/image" Target="../media/image47.jpeg"/><Relationship Id="rId10" Type="http://schemas.openxmlformats.org/officeDocument/2006/relationships/image" Target="../media/image48.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59.jpg"/><Relationship Id="rId4" Type="http://schemas.openxmlformats.org/officeDocument/2006/relationships/image" Target="../media/image60.jpg"/><Relationship Id="rId5" Type="http://schemas.openxmlformats.org/officeDocument/2006/relationships/image" Target="../media/image61.jpg"/><Relationship Id="rId6" Type="http://schemas.openxmlformats.org/officeDocument/2006/relationships/image" Target="../media/image62.jpg"/><Relationship Id="rId7" Type="http://schemas.openxmlformats.org/officeDocument/2006/relationships/image" Target="../media/image63.jpg"/><Relationship Id="rId8" Type="http://schemas.openxmlformats.org/officeDocument/2006/relationships/image" Target="../media/image64.png"/><Relationship Id="rId9" Type="http://schemas.openxmlformats.org/officeDocument/2006/relationships/image" Target="../media/image65.jpg"/><Relationship Id="rId10" Type="http://schemas.openxmlformats.org/officeDocument/2006/relationships/image" Target="../media/image66.jpg"/><Relationship Id="rId1" Type="http://schemas.openxmlformats.org/officeDocument/2006/relationships/image" Target="../media/image57.jpg"/><Relationship Id="rId2" Type="http://schemas.openxmlformats.org/officeDocument/2006/relationships/image" Target="../media/image58.jpg"/></Relationships>
</file>

<file path=ppt/diagrams/_rels/drawing4.xml.rels><?xml version="1.0" encoding="UTF-8" standalone="yes"?>
<Relationships xmlns="http://schemas.openxmlformats.org/package/2006/relationships"><Relationship Id="rId3" Type="http://schemas.openxmlformats.org/officeDocument/2006/relationships/image" Target="../media/image59.jpg"/><Relationship Id="rId4" Type="http://schemas.openxmlformats.org/officeDocument/2006/relationships/image" Target="../media/image60.jpg"/><Relationship Id="rId5" Type="http://schemas.openxmlformats.org/officeDocument/2006/relationships/image" Target="../media/image61.jpg"/><Relationship Id="rId6" Type="http://schemas.openxmlformats.org/officeDocument/2006/relationships/image" Target="../media/image62.jpg"/><Relationship Id="rId7" Type="http://schemas.openxmlformats.org/officeDocument/2006/relationships/image" Target="../media/image63.jpg"/><Relationship Id="rId8" Type="http://schemas.openxmlformats.org/officeDocument/2006/relationships/image" Target="../media/image64.png"/><Relationship Id="rId9" Type="http://schemas.openxmlformats.org/officeDocument/2006/relationships/image" Target="../media/image65.jpg"/><Relationship Id="rId10" Type="http://schemas.openxmlformats.org/officeDocument/2006/relationships/image" Target="../media/image66.jpg"/><Relationship Id="rId1" Type="http://schemas.openxmlformats.org/officeDocument/2006/relationships/image" Target="../media/image57.jpg"/><Relationship Id="rId2" Type="http://schemas.openxmlformats.org/officeDocument/2006/relationships/image" Target="../media/image58.jpg"/></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42ABF4-FE4A-47C1-A503-89DB124FF5B9}" type="doc">
      <dgm:prSet loTypeId="urn:microsoft.com/office/officeart/2008/layout/BendingPictureCaption" loCatId="picture" qsTypeId="urn:microsoft.com/office/officeart/2005/8/quickstyle/simple1" qsCatId="simple" csTypeId="urn:microsoft.com/office/officeart/2005/8/colors/accent1_4" csCatId="accent1" phldr="1"/>
      <dgm:spPr/>
      <dgm:t>
        <a:bodyPr/>
        <a:lstStyle/>
        <a:p>
          <a:endParaRPr lang="en-US"/>
        </a:p>
      </dgm:t>
    </dgm:pt>
    <dgm:pt modelId="{E8846A22-258A-4FD5-BBCC-46007FD75037}">
      <dgm:prSet phldrT="[Text]"/>
      <dgm:spPr/>
      <dgm:t>
        <a:bodyPr/>
        <a:lstStyle/>
        <a:p>
          <a:r>
            <a:rPr lang="en-US" dirty="0">
              <a:latin typeface="Segoe UI" panose="020B0502040204020203" pitchFamily="34" charset="0"/>
              <a:cs typeface="Segoe UI" panose="020B0502040204020203" pitchFamily="34" charset="0"/>
            </a:rPr>
            <a:t>Daniel Egan </a:t>
          </a:r>
        </a:p>
        <a:p>
          <a:r>
            <a:rPr lang="en-US" dirty="0">
              <a:latin typeface="Segoe UI" panose="020B0502040204020203" pitchFamily="34" charset="0"/>
              <a:cs typeface="Segoe UI" panose="020B0502040204020203" pitchFamily="34" charset="0"/>
            </a:rPr>
            <a:t>Technical Evangelist</a:t>
          </a:r>
        </a:p>
      </dgm:t>
    </dgm:pt>
    <dgm:pt modelId="{B093A3BF-9224-4252-89AE-B6622BE68506}" type="parTrans" cxnId="{D4B833A9-BC33-48FF-A6DE-70A99927F937}">
      <dgm:prSet/>
      <dgm:spPr/>
      <dgm:t>
        <a:bodyPr/>
        <a:lstStyle/>
        <a:p>
          <a:endParaRPr lang="en-US"/>
        </a:p>
      </dgm:t>
    </dgm:pt>
    <dgm:pt modelId="{CE0F2DEA-23A7-41E7-8663-954B8FE9D512}" type="sibTrans" cxnId="{D4B833A9-BC33-48FF-A6DE-70A99927F937}">
      <dgm:prSet/>
      <dgm:spPr/>
      <dgm:t>
        <a:bodyPr/>
        <a:lstStyle/>
        <a:p>
          <a:endParaRPr lang="en-US"/>
        </a:p>
      </dgm:t>
    </dgm:pt>
    <dgm:pt modelId="{7BB06D8B-9843-4974-9BA1-2F79BBFC7663}">
      <dgm:prSet phldrT="[Text]"/>
      <dgm:spPr/>
      <dgm:t>
        <a:bodyPr/>
        <a:lstStyle/>
        <a:p>
          <a:r>
            <a:rPr lang="en-US" dirty="0">
              <a:latin typeface="Segoe UI" panose="020B0502040204020203" pitchFamily="34" charset="0"/>
              <a:cs typeface="Segoe UI" panose="020B0502040204020203" pitchFamily="34" charset="0"/>
            </a:rPr>
            <a:t>Livi Erickson</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8A304119-FAC9-4C2B-9CDA-0D21A00F85DD}" type="parTrans" cxnId="{CC43580D-D36F-4DF5-BB69-3E2AC92AA034}">
      <dgm:prSet/>
      <dgm:spPr/>
      <dgm:t>
        <a:bodyPr/>
        <a:lstStyle/>
        <a:p>
          <a:endParaRPr lang="en-US"/>
        </a:p>
      </dgm:t>
    </dgm:pt>
    <dgm:pt modelId="{319F362F-FBF7-4583-BA7F-4CB5D2C6D972}" type="sibTrans" cxnId="{CC43580D-D36F-4DF5-BB69-3E2AC92AA034}">
      <dgm:prSet/>
      <dgm:spPr/>
      <dgm:t>
        <a:bodyPr/>
        <a:lstStyle/>
        <a:p>
          <a:endParaRPr lang="en-US"/>
        </a:p>
      </dgm:t>
    </dgm:pt>
    <dgm:pt modelId="{A758F707-104A-4EAD-9FEC-E82D2F284738}">
      <dgm:prSet phldrT="[Text]"/>
      <dgm:spPr/>
      <dgm:t>
        <a:bodyPr/>
        <a:lstStyle/>
        <a:p>
          <a:r>
            <a:rPr lang="en-US" dirty="0">
              <a:latin typeface="Segoe UI" panose="020B0502040204020203" pitchFamily="34" charset="0"/>
              <a:cs typeface="Segoe UI" panose="020B0502040204020203" pitchFamily="34" charset="0"/>
            </a:rPr>
            <a:t>Andrew Moll</a:t>
          </a:r>
        </a:p>
        <a:p>
          <a:r>
            <a:rPr lang="en-US" dirty="0">
              <a:latin typeface="Segoe UI" panose="020B0502040204020203" pitchFamily="34" charset="0"/>
              <a:cs typeface="Segoe UI" panose="020B0502040204020203" pitchFamily="34" charset="0"/>
            </a:rPr>
            <a:t>Technical Evangelist</a:t>
          </a:r>
        </a:p>
      </dgm:t>
    </dgm:pt>
    <dgm:pt modelId="{D3D04D6D-6694-48C8-948E-C8DD9944B3F5}" type="parTrans" cxnId="{4AFD3D99-7268-4C26-9E00-1632BAC3CBBF}">
      <dgm:prSet/>
      <dgm:spPr/>
      <dgm:t>
        <a:bodyPr/>
        <a:lstStyle/>
        <a:p>
          <a:endParaRPr lang="en-US"/>
        </a:p>
      </dgm:t>
    </dgm:pt>
    <dgm:pt modelId="{04C31F1E-E98F-41DA-8205-A9D094DF5A9A}" type="sibTrans" cxnId="{4AFD3D99-7268-4C26-9E00-1632BAC3CBBF}">
      <dgm:prSet/>
      <dgm:spPr/>
      <dgm:t>
        <a:bodyPr/>
        <a:lstStyle/>
        <a:p>
          <a:endParaRPr lang="en-US"/>
        </a:p>
      </dgm:t>
    </dgm:pt>
    <dgm:pt modelId="{F45BE8C2-4006-4AF3-98CB-7C6434D472AF}">
      <dgm:prSet phldrT="[Text]"/>
      <dgm:spPr/>
      <dgm:t>
        <a:bodyPr/>
        <a:lstStyle/>
        <a:p>
          <a:r>
            <a:rPr lang="en-US" dirty="0">
              <a:latin typeface="Segoe UI" panose="020B0502040204020203" pitchFamily="34" charset="0"/>
              <a:cs typeface="Segoe UI" panose="020B0502040204020203" pitchFamily="34" charset="0"/>
            </a:rPr>
            <a:t>Doris Chen</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5A3037E6-62E5-41A7-9586-FE693D4F7269}" type="parTrans" cxnId="{EB50A2E2-BF9F-484A-81CA-B03CF51B6D79}">
      <dgm:prSet/>
      <dgm:spPr/>
      <dgm:t>
        <a:bodyPr/>
        <a:lstStyle/>
        <a:p>
          <a:endParaRPr lang="en-US"/>
        </a:p>
      </dgm:t>
    </dgm:pt>
    <dgm:pt modelId="{BBF2634F-3C15-4107-989A-DFD77C7D190A}" type="sibTrans" cxnId="{EB50A2E2-BF9F-484A-81CA-B03CF51B6D79}">
      <dgm:prSet/>
      <dgm:spPr/>
      <dgm:t>
        <a:bodyPr/>
        <a:lstStyle/>
        <a:p>
          <a:endParaRPr lang="en-US"/>
        </a:p>
      </dgm:t>
    </dgm:pt>
    <dgm:pt modelId="{D32A1BF2-19BC-4F86-9595-7EDC80ABD64C}">
      <dgm:prSet phldrT="[Text]"/>
      <dgm:spPr/>
      <dgm:t>
        <a:bodyPr/>
        <a:lstStyle/>
        <a:p>
          <a:r>
            <a:rPr lang="en-US" dirty="0">
              <a:latin typeface="Segoe UI" panose="020B0502040204020203" pitchFamily="34" charset="0"/>
              <a:cs typeface="Segoe UI" panose="020B0502040204020203" pitchFamily="34" charset="0"/>
            </a:rPr>
            <a:t>John Alioto</a:t>
          </a:r>
        </a:p>
        <a:p>
          <a:r>
            <a:rPr lang="en-US" dirty="0">
              <a:latin typeface="Segoe UI" panose="020B0502040204020203" pitchFamily="34" charset="0"/>
              <a:cs typeface="Segoe UI" panose="020B0502040204020203" pitchFamily="34" charset="0"/>
            </a:rPr>
            <a:t>Principal Technical Evangelist</a:t>
          </a:r>
        </a:p>
      </dgm:t>
    </dgm:pt>
    <dgm:pt modelId="{E0DCB350-63BB-4B4B-AB49-5F4606379795}" type="parTrans" cxnId="{C033DCB7-3E2C-4295-B983-A20C927BA381}">
      <dgm:prSet/>
      <dgm:spPr/>
      <dgm:t>
        <a:bodyPr/>
        <a:lstStyle/>
        <a:p>
          <a:endParaRPr lang="en-US"/>
        </a:p>
      </dgm:t>
    </dgm:pt>
    <dgm:pt modelId="{90E45DD3-FDE5-455E-962B-ABECF9289685}" type="sibTrans" cxnId="{C033DCB7-3E2C-4295-B983-A20C927BA381}">
      <dgm:prSet/>
      <dgm:spPr/>
      <dgm:t>
        <a:bodyPr/>
        <a:lstStyle/>
        <a:p>
          <a:endParaRPr lang="en-US"/>
        </a:p>
      </dgm:t>
    </dgm:pt>
    <dgm:pt modelId="{28BE8ED0-986A-4BBC-A89D-596D6D9F413A}">
      <dgm:prSet phldrT="[Text]"/>
      <dgm:spPr/>
      <dgm:t>
        <a:bodyPr/>
        <a:lstStyle/>
        <a:p>
          <a:r>
            <a:rPr lang="en-US" dirty="0">
              <a:latin typeface="Segoe UI" panose="020B0502040204020203" pitchFamily="34" charset="0"/>
              <a:cs typeface="Segoe UI" panose="020B0502040204020203" pitchFamily="34" charset="0"/>
            </a:rPr>
            <a:t>Tim Reilly</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96763FC8-C3B5-41FB-BAC1-BBBF33CA05CA}" type="parTrans" cxnId="{03D3B706-7336-46AD-A7BA-1564FDF93B25}">
      <dgm:prSet/>
      <dgm:spPr/>
      <dgm:t>
        <a:bodyPr/>
        <a:lstStyle/>
        <a:p>
          <a:endParaRPr lang="en-US"/>
        </a:p>
      </dgm:t>
    </dgm:pt>
    <dgm:pt modelId="{16493DFE-1ABA-44DE-83FA-E20C6CD43368}" type="sibTrans" cxnId="{03D3B706-7336-46AD-A7BA-1564FDF93B25}">
      <dgm:prSet/>
      <dgm:spPr/>
      <dgm:t>
        <a:bodyPr/>
        <a:lstStyle/>
        <a:p>
          <a:endParaRPr lang="en-US"/>
        </a:p>
      </dgm:t>
    </dgm:pt>
    <dgm:pt modelId="{E1650E91-408D-46AB-A736-296A980C7A3A}">
      <dgm:prSet phldrT="[Text]"/>
      <dgm:spPr/>
      <dgm:t>
        <a:bodyPr/>
        <a:lstStyle/>
        <a:p>
          <a:r>
            <a:rPr lang="en-US" dirty="0">
              <a:latin typeface="Segoe UI" panose="020B0502040204020203" pitchFamily="34" charset="0"/>
              <a:cs typeface="Segoe UI" panose="020B0502040204020203" pitchFamily="34" charset="0"/>
            </a:rPr>
            <a:t>Tobiah Zarlez</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70D0D74D-D922-49ED-A81D-98F02C18671F}" type="parTrans" cxnId="{63624B30-D8B4-467A-846C-13AB0EC30243}">
      <dgm:prSet/>
      <dgm:spPr/>
      <dgm:t>
        <a:bodyPr/>
        <a:lstStyle/>
        <a:p>
          <a:endParaRPr lang="en-US"/>
        </a:p>
      </dgm:t>
    </dgm:pt>
    <dgm:pt modelId="{141F6FCF-D9C5-4F63-B6BB-58CFB8F96419}" type="sibTrans" cxnId="{63624B30-D8B4-467A-846C-13AB0EC30243}">
      <dgm:prSet/>
      <dgm:spPr/>
      <dgm:t>
        <a:bodyPr/>
        <a:lstStyle/>
        <a:p>
          <a:endParaRPr lang="en-US"/>
        </a:p>
      </dgm:t>
    </dgm:pt>
    <dgm:pt modelId="{553FD8AC-4696-485D-B3CF-85DE09300F59}">
      <dgm:prSet phldrT="[Text]"/>
      <dgm:spPr/>
      <dgm:t>
        <a:bodyPr/>
        <a:lstStyle/>
        <a:p>
          <a:r>
            <a:rPr lang="en-US" dirty="0">
              <a:latin typeface="Segoe UI" panose="020B0502040204020203" pitchFamily="34" charset="0"/>
              <a:cs typeface="Segoe UI" panose="020B0502040204020203" pitchFamily="34" charset="0"/>
            </a:rPr>
            <a:t>Jeremy Foster</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EADDB0E7-93D6-42EF-9AFD-031DCC75C1E4}" type="parTrans" cxnId="{0050C7AB-CB5C-4C90-826E-0A3CA9987C03}">
      <dgm:prSet/>
      <dgm:spPr/>
      <dgm:t>
        <a:bodyPr/>
        <a:lstStyle/>
        <a:p>
          <a:endParaRPr lang="en-US"/>
        </a:p>
      </dgm:t>
    </dgm:pt>
    <dgm:pt modelId="{5ABD811F-B6B5-40D4-AA55-826ED390FEF3}" type="sibTrans" cxnId="{0050C7AB-CB5C-4C90-826E-0A3CA9987C03}">
      <dgm:prSet/>
      <dgm:spPr/>
      <dgm:t>
        <a:bodyPr/>
        <a:lstStyle/>
        <a:p>
          <a:endParaRPr lang="en-US"/>
        </a:p>
      </dgm:t>
    </dgm:pt>
    <dgm:pt modelId="{3206D353-7B28-4F43-AA3E-FCBD2C014D01}">
      <dgm:prSet phldrT="[Text]"/>
      <dgm:spPr/>
      <dgm:t>
        <a:bodyPr/>
        <a:lstStyle/>
        <a:p>
          <a:r>
            <a:rPr lang="en-US" dirty="0">
              <a:latin typeface="Segoe UI" panose="020B0502040204020203" pitchFamily="34" charset="0"/>
              <a:cs typeface="Segoe UI" panose="020B0502040204020203" pitchFamily="34" charset="0"/>
            </a:rPr>
            <a:t>Tierney Wixted</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Community Evangelist</a:t>
          </a:r>
        </a:p>
      </dgm:t>
    </dgm:pt>
    <dgm:pt modelId="{03203B05-0907-4313-BA9E-DD5EC5322C26}" type="parTrans" cxnId="{2CDC3353-FB82-47B7-A6ED-38491C5C3BB9}">
      <dgm:prSet/>
      <dgm:spPr/>
      <dgm:t>
        <a:bodyPr/>
        <a:lstStyle/>
        <a:p>
          <a:endParaRPr lang="en-US"/>
        </a:p>
      </dgm:t>
    </dgm:pt>
    <dgm:pt modelId="{963D82BB-C7DB-4772-8BB0-62DE95D738FB}" type="sibTrans" cxnId="{2CDC3353-FB82-47B7-A6ED-38491C5C3BB9}">
      <dgm:prSet/>
      <dgm:spPr/>
      <dgm:t>
        <a:bodyPr/>
        <a:lstStyle/>
        <a:p>
          <a:endParaRPr lang="en-US"/>
        </a:p>
      </dgm:t>
    </dgm:pt>
    <dgm:pt modelId="{EF0851AE-56A9-4ED8-9318-E69F9A7650BB}">
      <dgm:prSet phldrT="[Text]"/>
      <dgm:spPr/>
      <dgm:t>
        <a:bodyPr/>
        <a:lstStyle/>
        <a:p>
          <a:r>
            <a:rPr lang="en-US" dirty="0">
              <a:latin typeface="Segoe UI" panose="020B0502040204020203" pitchFamily="34" charset="0"/>
              <a:cs typeface="Segoe UI" panose="020B0502040204020203" pitchFamily="34" charset="0"/>
            </a:rPr>
            <a:t>Beth Massi</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Program Manager</a:t>
          </a:r>
        </a:p>
      </dgm:t>
    </dgm:pt>
    <dgm:pt modelId="{6F339781-657E-45D0-8765-F3B02B21669D}" type="parTrans" cxnId="{7BD0FE5B-87E3-4E64-B6EE-C26C006107A4}">
      <dgm:prSet/>
      <dgm:spPr/>
      <dgm:t>
        <a:bodyPr/>
        <a:lstStyle/>
        <a:p>
          <a:endParaRPr lang="en-US"/>
        </a:p>
      </dgm:t>
    </dgm:pt>
    <dgm:pt modelId="{03439C20-F837-416C-ABEF-98149A9613FF}" type="sibTrans" cxnId="{7BD0FE5B-87E3-4E64-B6EE-C26C006107A4}">
      <dgm:prSet/>
      <dgm:spPr/>
      <dgm:t>
        <a:bodyPr/>
        <a:lstStyle/>
        <a:p>
          <a:endParaRPr lang="en-US"/>
        </a:p>
      </dgm:t>
    </dgm:pt>
    <dgm:pt modelId="{BCA2F474-3B42-47EC-919E-32033241BDBC}">
      <dgm:prSet phldrT="[Text]"/>
      <dgm:spPr/>
      <dgm:t>
        <a:bodyPr/>
        <a:lstStyle/>
        <a:p>
          <a:r>
            <a:rPr lang="en-US" dirty="0">
              <a:latin typeface="Segoe UI" panose="020B0502040204020203" pitchFamily="34" charset="0"/>
              <a:cs typeface="Segoe UI" panose="020B0502040204020203" pitchFamily="34" charset="0"/>
            </a:rPr>
            <a:t>Annie Bubinski</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Community Evangelist</a:t>
          </a:r>
        </a:p>
      </dgm:t>
    </dgm:pt>
    <dgm:pt modelId="{86CEE5EC-22C1-40F7-A01D-78D4DE1969E1}" type="parTrans" cxnId="{35C28836-BB03-4458-8DA5-C104ABE184D0}">
      <dgm:prSet/>
      <dgm:spPr/>
      <dgm:t>
        <a:bodyPr/>
        <a:lstStyle/>
        <a:p>
          <a:endParaRPr lang="en-US"/>
        </a:p>
      </dgm:t>
    </dgm:pt>
    <dgm:pt modelId="{00CDA26B-643A-4D32-8242-24F804980277}" type="sibTrans" cxnId="{35C28836-BB03-4458-8DA5-C104ABE184D0}">
      <dgm:prSet/>
      <dgm:spPr/>
      <dgm:t>
        <a:bodyPr/>
        <a:lstStyle/>
        <a:p>
          <a:endParaRPr lang="en-US"/>
        </a:p>
      </dgm:t>
    </dgm:pt>
    <dgm:pt modelId="{342071C1-3E89-4F4E-A8B9-E92AFF0BE6E9}">
      <dgm:prSet phldrT="[Text]"/>
      <dgm:spPr/>
      <dgm:t>
        <a:bodyPr/>
        <a:lstStyle/>
        <a:p>
          <a:r>
            <a:rPr lang="en-US" dirty="0">
              <a:latin typeface="Segoe UI" panose="020B0502040204020203" pitchFamily="34" charset="0"/>
              <a:cs typeface="Segoe UI" panose="020B0502040204020203" pitchFamily="34" charset="0"/>
            </a:rPr>
            <a:t>Jennelle Crothers</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0D626547-61FF-4355-92D2-613F1B758899}" type="parTrans" cxnId="{63342AD2-E64C-4CCB-9D7C-8F79D234F0C1}">
      <dgm:prSet/>
      <dgm:spPr/>
      <dgm:t>
        <a:bodyPr/>
        <a:lstStyle/>
        <a:p>
          <a:endParaRPr lang="en-US"/>
        </a:p>
      </dgm:t>
    </dgm:pt>
    <dgm:pt modelId="{0C84845A-79BB-497C-A678-C5F83EE605AC}" type="sibTrans" cxnId="{63342AD2-E64C-4CCB-9D7C-8F79D234F0C1}">
      <dgm:prSet/>
      <dgm:spPr/>
      <dgm:t>
        <a:bodyPr/>
        <a:lstStyle/>
        <a:p>
          <a:endParaRPr lang="en-US"/>
        </a:p>
      </dgm:t>
    </dgm:pt>
    <dgm:pt modelId="{E5D39605-D10E-444D-A021-68E2CBF66F48}">
      <dgm:prSet phldrT="[Text]"/>
      <dgm:spPr/>
      <dgm:t>
        <a:bodyPr/>
        <a:lstStyle/>
        <a:p>
          <a:r>
            <a:rPr lang="en-US" dirty="0">
              <a:latin typeface="Segoe UI" panose="020B0502040204020203" pitchFamily="34" charset="0"/>
              <a:cs typeface="Segoe UI" panose="020B0502040204020203" pitchFamily="34" charset="0"/>
            </a:rPr>
            <a:t>Robin Shahan</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Content Developer</a:t>
          </a:r>
        </a:p>
      </dgm:t>
    </dgm:pt>
    <dgm:pt modelId="{8CC8D3C5-0005-46A2-A9B7-EE6948EB564A}" type="parTrans" cxnId="{1D20F9BB-D1D2-4C44-AA12-B512F07A22E8}">
      <dgm:prSet/>
      <dgm:spPr/>
      <dgm:t>
        <a:bodyPr/>
        <a:lstStyle/>
        <a:p>
          <a:endParaRPr lang="en-US"/>
        </a:p>
      </dgm:t>
    </dgm:pt>
    <dgm:pt modelId="{061B1F22-E369-46BB-9A53-5141638ED081}" type="sibTrans" cxnId="{1D20F9BB-D1D2-4C44-AA12-B512F07A22E8}">
      <dgm:prSet/>
      <dgm:spPr/>
      <dgm:t>
        <a:bodyPr/>
        <a:lstStyle/>
        <a:p>
          <a:endParaRPr lang="en-US"/>
        </a:p>
      </dgm:t>
    </dgm:pt>
    <dgm:pt modelId="{8252EB68-2AAC-4C47-8BDB-859777C82D6F}">
      <dgm:prSet phldrT="[Text]"/>
      <dgm:spPr/>
      <dgm:t>
        <a:bodyPr/>
        <a:lstStyle/>
        <a:p>
          <a:r>
            <a:rPr lang="en-US" dirty="0">
              <a:latin typeface="Segoe UI" panose="020B0502040204020203" pitchFamily="34" charset="0"/>
              <a:cs typeface="Segoe UI" panose="020B0502040204020203" pitchFamily="34" charset="0"/>
            </a:rPr>
            <a:t>Shaina Houston</a:t>
          </a:r>
        </a:p>
        <a:p>
          <a:r>
            <a:rPr lang="en-US" dirty="0">
              <a:latin typeface="Segoe UI" panose="020B0502040204020203" pitchFamily="34" charset="0"/>
              <a:cs typeface="Segoe UI" panose="020B0502040204020203" pitchFamily="34" charset="0"/>
            </a:rPr>
            <a:t>Director of Community Evangelism</a:t>
          </a:r>
        </a:p>
      </dgm:t>
    </dgm:pt>
    <dgm:pt modelId="{7C177DDF-71B1-4D8F-8863-9B49BF930947}" type="parTrans" cxnId="{C2A22499-6182-43B1-9B21-B4CE5D144E05}">
      <dgm:prSet/>
      <dgm:spPr/>
      <dgm:t>
        <a:bodyPr/>
        <a:lstStyle/>
        <a:p>
          <a:endParaRPr lang="en-US"/>
        </a:p>
      </dgm:t>
    </dgm:pt>
    <dgm:pt modelId="{50847C61-BD37-4E3A-8E13-4D62CBB3329C}" type="sibTrans" cxnId="{C2A22499-6182-43B1-9B21-B4CE5D144E05}">
      <dgm:prSet/>
      <dgm:spPr/>
      <dgm:t>
        <a:bodyPr/>
        <a:lstStyle/>
        <a:p>
          <a:endParaRPr lang="en-US"/>
        </a:p>
      </dgm:t>
    </dgm:pt>
    <dgm:pt modelId="{5D6ADFED-8B60-4018-865A-8248FD60FCBB}">
      <dgm:prSet phldrT="[Text]"/>
      <dgm:spPr/>
      <dgm:t>
        <a:bodyPr/>
        <a:lstStyle/>
        <a:p>
          <a:r>
            <a:rPr lang="en-US" dirty="0">
              <a:latin typeface="Segoe UI" panose="020B0502040204020203" pitchFamily="34" charset="0"/>
              <a:cs typeface="Segoe UI" panose="020B0502040204020203" pitchFamily="34" charset="0"/>
            </a:rPr>
            <a:t>Joe Shirey</a:t>
          </a:r>
        </a:p>
        <a:p>
          <a:r>
            <a:rPr lang="en-US" dirty="0">
              <a:latin typeface="Segoe UI" panose="020B0502040204020203" pitchFamily="34" charset="0"/>
              <a:cs typeface="Segoe UI" panose="020B0502040204020203" pitchFamily="34" charset="0"/>
            </a:rPr>
            <a:t>Director of Technical Evangelism</a:t>
          </a:r>
        </a:p>
      </dgm:t>
    </dgm:pt>
    <dgm:pt modelId="{9889F785-6053-4E2D-9DA6-921EDEE8686A}" type="parTrans" cxnId="{7F6C5C69-8E65-480F-BA81-9D1887948780}">
      <dgm:prSet/>
      <dgm:spPr/>
      <dgm:t>
        <a:bodyPr/>
        <a:lstStyle/>
        <a:p>
          <a:endParaRPr lang="en-US"/>
        </a:p>
      </dgm:t>
    </dgm:pt>
    <dgm:pt modelId="{EABFA467-9477-46C1-A5AF-032A5B742001}" type="sibTrans" cxnId="{7F6C5C69-8E65-480F-BA81-9D1887948780}">
      <dgm:prSet/>
      <dgm:spPr/>
      <dgm:t>
        <a:bodyPr/>
        <a:lstStyle/>
        <a:p>
          <a:endParaRPr lang="en-US"/>
        </a:p>
      </dgm:t>
    </dgm:pt>
    <dgm:pt modelId="{17138B87-1746-4FC1-B753-CD5CA4A30AAC}">
      <dgm:prSet phldrT="[Text]"/>
      <dgm:spPr/>
      <dgm:t>
        <a:bodyPr/>
        <a:lstStyle/>
        <a:p>
          <a:r>
            <a:rPr lang="en-US" dirty="0">
              <a:latin typeface="Segoe UI" panose="020B0502040204020203" pitchFamily="34" charset="0"/>
              <a:cs typeface="Segoe UI" panose="020B0502040204020203" pitchFamily="34" charset="0"/>
            </a:rPr>
            <a:t>Jessica Deen</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75DDEB04-09B9-4A10-8AE6-EEAEE5E70EB6}" type="parTrans" cxnId="{3CA10FA6-0CFD-4596-B736-DFC039C9DBEB}">
      <dgm:prSet/>
      <dgm:spPr/>
      <dgm:t>
        <a:bodyPr/>
        <a:lstStyle/>
        <a:p>
          <a:endParaRPr lang="en-US"/>
        </a:p>
      </dgm:t>
    </dgm:pt>
    <dgm:pt modelId="{F4867660-23AF-4181-9D3B-E89A3BB56112}" type="sibTrans" cxnId="{3CA10FA6-0CFD-4596-B736-DFC039C9DBEB}">
      <dgm:prSet/>
      <dgm:spPr/>
      <dgm:t>
        <a:bodyPr/>
        <a:lstStyle/>
        <a:p>
          <a:endParaRPr lang="en-US"/>
        </a:p>
      </dgm:t>
    </dgm:pt>
    <dgm:pt modelId="{0923F9A6-A747-49C8-B485-E5CCE5AA0CB2}">
      <dgm:prSet phldrT="[Text]"/>
      <dgm:spPr/>
      <dgm:t>
        <a:bodyPr/>
        <a:lstStyle/>
        <a:p>
          <a:r>
            <a:rPr lang="en-US" dirty="0">
              <a:latin typeface="Segoe UI" panose="020B0502040204020203" pitchFamily="34" charset="0"/>
              <a:cs typeface="Segoe UI" panose="020B0502040204020203" pitchFamily="34" charset="0"/>
            </a:rPr>
            <a:t>Justin Chizer</a:t>
          </a:r>
        </a:p>
        <a:p>
          <a:r>
            <a:rPr lang="en-US" dirty="0">
              <a:latin typeface="Segoe UI" panose="020B0502040204020203" pitchFamily="34" charset="0"/>
              <a:cs typeface="Segoe UI" panose="020B0502040204020203" pitchFamily="34" charset="0"/>
            </a:rPr>
            <a:t>Microsoft Student Partner</a:t>
          </a:r>
        </a:p>
      </dgm:t>
    </dgm:pt>
    <dgm:pt modelId="{621E57B1-5E89-477F-BC67-AFE11113D023}" type="parTrans" cxnId="{D2286D96-669D-4EA5-B192-F170878DD3CB}">
      <dgm:prSet/>
      <dgm:spPr/>
      <dgm:t>
        <a:bodyPr/>
        <a:lstStyle/>
        <a:p>
          <a:endParaRPr lang="en-US"/>
        </a:p>
      </dgm:t>
    </dgm:pt>
    <dgm:pt modelId="{AA14DCBB-F698-4C7B-9FAC-3AA40F04D354}" type="sibTrans" cxnId="{D2286D96-669D-4EA5-B192-F170878DD3CB}">
      <dgm:prSet/>
      <dgm:spPr/>
      <dgm:t>
        <a:bodyPr/>
        <a:lstStyle/>
        <a:p>
          <a:endParaRPr lang="en-US"/>
        </a:p>
      </dgm:t>
    </dgm:pt>
    <dgm:pt modelId="{7456D610-54D5-4F42-B1F3-84968977490E}">
      <dgm:prSet phldrT="[Text]"/>
      <dgm:spPr/>
      <dgm:t>
        <a:bodyPr/>
        <a:lstStyle/>
        <a:p>
          <a:r>
            <a:rPr lang="en-US" dirty="0">
              <a:latin typeface="Segoe UI" panose="020B0502040204020203" pitchFamily="34" charset="0"/>
              <a:cs typeface="Segoe UI" panose="020B0502040204020203" pitchFamily="34" charset="0"/>
            </a:rPr>
            <a:t>Yesenia Alvarez</a:t>
          </a:r>
        </a:p>
        <a:p>
          <a:r>
            <a:rPr lang="en-US" dirty="0">
              <a:latin typeface="Segoe UI" panose="020B0502040204020203" pitchFamily="34" charset="0"/>
              <a:cs typeface="Segoe UI" panose="020B0502040204020203" pitchFamily="34" charset="0"/>
            </a:rPr>
            <a:t>Community Evangelist</a:t>
          </a:r>
        </a:p>
      </dgm:t>
    </dgm:pt>
    <dgm:pt modelId="{B0DE25E7-F5D7-48B7-B7BB-EF3057362654}" type="parTrans" cxnId="{40617EE8-3655-444C-992F-8FA32C32F8E2}">
      <dgm:prSet/>
      <dgm:spPr/>
      <dgm:t>
        <a:bodyPr/>
        <a:lstStyle/>
        <a:p>
          <a:endParaRPr lang="en-US"/>
        </a:p>
      </dgm:t>
    </dgm:pt>
    <dgm:pt modelId="{021DE927-E0AD-4EDF-B7F5-7BCB96BC7BEE}" type="sibTrans" cxnId="{40617EE8-3655-444C-992F-8FA32C32F8E2}">
      <dgm:prSet/>
      <dgm:spPr/>
      <dgm:t>
        <a:bodyPr/>
        <a:lstStyle/>
        <a:p>
          <a:endParaRPr lang="en-US"/>
        </a:p>
      </dgm:t>
    </dgm:pt>
    <dgm:pt modelId="{9A8DA8A5-873D-4BAD-BECC-50628EF56118}" type="pres">
      <dgm:prSet presAssocID="{7442ABF4-FE4A-47C1-A503-89DB124FF5B9}" presName="diagram" presStyleCnt="0">
        <dgm:presLayoutVars>
          <dgm:dir/>
        </dgm:presLayoutVars>
      </dgm:prSet>
      <dgm:spPr/>
      <dgm:t>
        <a:bodyPr/>
        <a:lstStyle/>
        <a:p>
          <a:endParaRPr lang="en-US"/>
        </a:p>
      </dgm:t>
    </dgm:pt>
    <dgm:pt modelId="{599C1CE2-3498-4280-A32B-D4E90D2822DA}" type="pres">
      <dgm:prSet presAssocID="{A758F707-104A-4EAD-9FEC-E82D2F284738}" presName="composite" presStyleCnt="0"/>
      <dgm:spPr/>
    </dgm:pt>
    <dgm:pt modelId="{FCBCBEEA-1F55-4064-A36D-3CE39C686225}" type="pres">
      <dgm:prSet presAssocID="{A758F707-104A-4EAD-9FEC-E82D2F284738}" presName="Image" presStyleLbl="bgShp" presStyleIdx="0" presStyleCnt="18"/>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4821" t="-27155" r="-36527" b="-72915"/>
          </a:stretch>
        </a:blipFill>
      </dgm:spPr>
    </dgm:pt>
    <dgm:pt modelId="{16C55E22-8BDF-4438-A8FE-4D341F14BA34}" type="pres">
      <dgm:prSet presAssocID="{A758F707-104A-4EAD-9FEC-E82D2F284738}" presName="Parent" presStyleLbl="node0" presStyleIdx="0" presStyleCnt="18">
        <dgm:presLayoutVars>
          <dgm:bulletEnabled val="1"/>
        </dgm:presLayoutVars>
      </dgm:prSet>
      <dgm:spPr/>
      <dgm:t>
        <a:bodyPr/>
        <a:lstStyle/>
        <a:p>
          <a:endParaRPr lang="en-US"/>
        </a:p>
      </dgm:t>
    </dgm:pt>
    <dgm:pt modelId="{864AFBD3-9F4C-4667-B1A8-D6DB671D0E42}" type="pres">
      <dgm:prSet presAssocID="{04C31F1E-E98F-41DA-8205-A9D094DF5A9A}" presName="sibTrans" presStyleCnt="0"/>
      <dgm:spPr/>
    </dgm:pt>
    <dgm:pt modelId="{2DE2BC05-3B80-43FB-B120-51D63EA43B74}" type="pres">
      <dgm:prSet presAssocID="{F45BE8C2-4006-4AF3-98CB-7C6434D472AF}" presName="composite" presStyleCnt="0"/>
      <dgm:spPr/>
    </dgm:pt>
    <dgm:pt modelId="{75657458-8276-47E5-BA62-23C290B4E8E4}" type="pres">
      <dgm:prSet presAssocID="{F45BE8C2-4006-4AF3-98CB-7C6434D472AF}" presName="Image" presStyleLbl="bgShp" presStyleIdx="1" presStyleCnt="18"/>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36020" t="-28021" r="-3198" b="-79300"/>
          </a:stretch>
        </a:blipFill>
      </dgm:spPr>
    </dgm:pt>
    <dgm:pt modelId="{00C6F4E3-D6CD-42CC-B718-0A74EC31EEC2}" type="pres">
      <dgm:prSet presAssocID="{F45BE8C2-4006-4AF3-98CB-7C6434D472AF}" presName="Parent" presStyleLbl="node0" presStyleIdx="1" presStyleCnt="18">
        <dgm:presLayoutVars>
          <dgm:bulletEnabled val="1"/>
        </dgm:presLayoutVars>
      </dgm:prSet>
      <dgm:spPr/>
      <dgm:t>
        <a:bodyPr/>
        <a:lstStyle/>
        <a:p>
          <a:endParaRPr lang="en-US"/>
        </a:p>
      </dgm:t>
    </dgm:pt>
    <dgm:pt modelId="{320A03FC-B706-452B-92FA-E62F44E6B6F9}" type="pres">
      <dgm:prSet presAssocID="{BBF2634F-3C15-4107-989A-DFD77C7D190A}" presName="sibTrans" presStyleCnt="0"/>
      <dgm:spPr/>
    </dgm:pt>
    <dgm:pt modelId="{F7226A8D-E270-45B7-A857-6B86BC6917AE}" type="pres">
      <dgm:prSet presAssocID="{D32A1BF2-19BC-4F86-9595-7EDC80ABD64C}" presName="composite" presStyleCnt="0"/>
      <dgm:spPr/>
    </dgm:pt>
    <dgm:pt modelId="{2D8C69AA-9283-40D0-A1CE-CD996B703719}" type="pres">
      <dgm:prSet presAssocID="{D32A1BF2-19BC-4F86-9595-7EDC80ABD64C}" presName="Image" presStyleLbl="bgShp" presStyleIdx="2" presStyleCnt="18"/>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7241" t="-9131" r="-20169" b="-91347"/>
          </a:stretch>
        </a:blipFill>
      </dgm:spPr>
    </dgm:pt>
    <dgm:pt modelId="{1FE66FFB-6B5E-4DA7-AAC6-2BB162DE904E}" type="pres">
      <dgm:prSet presAssocID="{D32A1BF2-19BC-4F86-9595-7EDC80ABD64C}" presName="Parent" presStyleLbl="node0" presStyleIdx="2" presStyleCnt="18">
        <dgm:presLayoutVars>
          <dgm:bulletEnabled val="1"/>
        </dgm:presLayoutVars>
      </dgm:prSet>
      <dgm:spPr/>
      <dgm:t>
        <a:bodyPr/>
        <a:lstStyle/>
        <a:p>
          <a:endParaRPr lang="en-US"/>
        </a:p>
      </dgm:t>
    </dgm:pt>
    <dgm:pt modelId="{87500DF1-0FE8-4B0C-9876-591C75F9417B}" type="pres">
      <dgm:prSet presAssocID="{90E45DD3-FDE5-455E-962B-ABECF9289685}" presName="sibTrans" presStyleCnt="0"/>
      <dgm:spPr/>
    </dgm:pt>
    <dgm:pt modelId="{3F0FC499-CA78-40FA-AE7E-4B48B1FD2066}" type="pres">
      <dgm:prSet presAssocID="{E1650E91-408D-46AB-A736-296A980C7A3A}" presName="composite" presStyleCnt="0"/>
      <dgm:spPr/>
    </dgm:pt>
    <dgm:pt modelId="{7E0D0224-E7E9-4ED2-BFB9-06AB646AFA22}" type="pres">
      <dgm:prSet presAssocID="{E1650E91-408D-46AB-A736-296A980C7A3A}" presName="Image" presStyleLbl="bgShp" presStyleIdx="3" presStyleCnt="18"/>
      <dgm:spPr>
        <a:blipFill dpi="0" rotWithShape="1">
          <a:blip xmlns:r="http://schemas.openxmlformats.org/officeDocument/2006/relationships" r:embed="rId4" cstate="print">
            <a:extLst>
              <a:ext uri="{28A0092B-C50C-407E-A947-70E740481C1C}">
                <a14:useLocalDpi xmlns:a14="http://schemas.microsoft.com/office/drawing/2010/main" val="0"/>
              </a:ext>
            </a:extLst>
          </a:blip>
          <a:srcRect/>
          <a:stretch>
            <a:fillRect t="-18259" b="-18655"/>
          </a:stretch>
        </a:blipFill>
      </dgm:spPr>
    </dgm:pt>
    <dgm:pt modelId="{BA5F94C5-87B8-444A-9F37-A8064B1F52F2}" type="pres">
      <dgm:prSet presAssocID="{E1650E91-408D-46AB-A736-296A980C7A3A}" presName="Parent" presStyleLbl="node0" presStyleIdx="3" presStyleCnt="18">
        <dgm:presLayoutVars>
          <dgm:bulletEnabled val="1"/>
        </dgm:presLayoutVars>
      </dgm:prSet>
      <dgm:spPr/>
      <dgm:t>
        <a:bodyPr/>
        <a:lstStyle/>
        <a:p>
          <a:endParaRPr lang="en-US"/>
        </a:p>
      </dgm:t>
    </dgm:pt>
    <dgm:pt modelId="{AF8410C1-BF8C-48E7-B790-2F103BEB9789}" type="pres">
      <dgm:prSet presAssocID="{141F6FCF-D9C5-4F63-B6BB-58CFB8F96419}" presName="sibTrans" presStyleCnt="0"/>
      <dgm:spPr/>
    </dgm:pt>
    <dgm:pt modelId="{4CC7ACCA-9312-4993-95EE-90D2E7C85FEE}" type="pres">
      <dgm:prSet presAssocID="{E8846A22-258A-4FD5-BBCC-46007FD75037}" presName="composite" presStyleCnt="0"/>
      <dgm:spPr/>
    </dgm:pt>
    <dgm:pt modelId="{852D4912-C3FD-4735-94E0-0537864FA6A7}" type="pres">
      <dgm:prSet presAssocID="{E8846A22-258A-4FD5-BBCC-46007FD75037}" presName="Image" presStyleLbl="bgShp" presStyleIdx="4" presStyleCnt="18"/>
      <dgm:spPr>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2636" t="-11880" r="-51552" b="-35231"/>
          </a:stretch>
        </a:blipFill>
      </dgm:spPr>
    </dgm:pt>
    <dgm:pt modelId="{EB93DD9D-C8C4-4105-928C-BD9E9F3208C6}" type="pres">
      <dgm:prSet presAssocID="{E8846A22-258A-4FD5-BBCC-46007FD75037}" presName="Parent" presStyleLbl="node0" presStyleIdx="4" presStyleCnt="18">
        <dgm:presLayoutVars>
          <dgm:bulletEnabled val="1"/>
        </dgm:presLayoutVars>
      </dgm:prSet>
      <dgm:spPr/>
      <dgm:t>
        <a:bodyPr/>
        <a:lstStyle/>
        <a:p>
          <a:endParaRPr lang="en-US"/>
        </a:p>
      </dgm:t>
    </dgm:pt>
    <dgm:pt modelId="{B9DE0093-7AD2-49A7-ACF2-C16CB0D4E173}" type="pres">
      <dgm:prSet presAssocID="{CE0F2DEA-23A7-41E7-8663-954B8FE9D512}" presName="sibTrans" presStyleCnt="0"/>
      <dgm:spPr/>
    </dgm:pt>
    <dgm:pt modelId="{3E97EBC4-47D6-49C9-9B26-4D82603BC7E2}" type="pres">
      <dgm:prSet presAssocID="{7BB06D8B-9843-4974-9BA1-2F79BBFC7663}" presName="composite" presStyleCnt="0"/>
      <dgm:spPr/>
    </dgm:pt>
    <dgm:pt modelId="{A9739634-EDF7-4145-AE5A-275FC1327E18}" type="pres">
      <dgm:prSet presAssocID="{7BB06D8B-9843-4974-9BA1-2F79BBFC7663}" presName="Image" presStyleLbl="bgShp" presStyleIdx="5" presStyleCnt="18"/>
      <dgm:spPr>
        <a:blipFill dpi="0" rotWithShape="1">
          <a:blip xmlns:r="http://schemas.openxmlformats.org/officeDocument/2006/relationships" r:embed="rId6" cstate="print">
            <a:extLst>
              <a:ext uri="{28A0092B-C50C-407E-A947-70E740481C1C}">
                <a14:useLocalDpi xmlns:a14="http://schemas.microsoft.com/office/drawing/2010/main" val="0"/>
              </a:ext>
            </a:extLst>
          </a:blip>
          <a:srcRect/>
          <a:stretch>
            <a:fillRect l="303" t="-26736" r="-1215" b="-22868"/>
          </a:stretch>
        </a:blipFill>
      </dgm:spPr>
    </dgm:pt>
    <dgm:pt modelId="{FF440F36-3F0E-4B5C-8FCF-AC88917DC7C4}" type="pres">
      <dgm:prSet presAssocID="{7BB06D8B-9843-4974-9BA1-2F79BBFC7663}" presName="Parent" presStyleLbl="node0" presStyleIdx="5" presStyleCnt="18">
        <dgm:presLayoutVars>
          <dgm:bulletEnabled val="1"/>
        </dgm:presLayoutVars>
      </dgm:prSet>
      <dgm:spPr/>
      <dgm:t>
        <a:bodyPr/>
        <a:lstStyle/>
        <a:p>
          <a:endParaRPr lang="en-US"/>
        </a:p>
      </dgm:t>
    </dgm:pt>
    <dgm:pt modelId="{D17C862A-80C6-41EA-8AAC-94A126D67C24}" type="pres">
      <dgm:prSet presAssocID="{319F362F-FBF7-4583-BA7F-4CB5D2C6D972}" presName="sibTrans" presStyleCnt="0"/>
      <dgm:spPr/>
    </dgm:pt>
    <dgm:pt modelId="{CA1D86F2-6376-4999-8D02-34CF3D6EB942}" type="pres">
      <dgm:prSet presAssocID="{28BE8ED0-986A-4BBC-A89D-596D6D9F413A}" presName="composite" presStyleCnt="0"/>
      <dgm:spPr/>
    </dgm:pt>
    <dgm:pt modelId="{73BCBF42-237B-463D-9A18-768995007712}" type="pres">
      <dgm:prSet presAssocID="{28BE8ED0-986A-4BBC-A89D-596D6D9F413A}" presName="Image" presStyleLbl="bgShp" presStyleIdx="6" presStyleCnt="18"/>
      <dgm:spPr>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908" t="-12553" r="908" b="-21947"/>
          </a:stretch>
        </a:blipFill>
      </dgm:spPr>
    </dgm:pt>
    <dgm:pt modelId="{A2256911-E6E2-4DC8-AE4E-A890DB961EA9}" type="pres">
      <dgm:prSet presAssocID="{28BE8ED0-986A-4BBC-A89D-596D6D9F413A}" presName="Parent" presStyleLbl="node0" presStyleIdx="6" presStyleCnt="18">
        <dgm:presLayoutVars>
          <dgm:bulletEnabled val="1"/>
        </dgm:presLayoutVars>
      </dgm:prSet>
      <dgm:spPr/>
      <dgm:t>
        <a:bodyPr/>
        <a:lstStyle/>
        <a:p>
          <a:endParaRPr lang="en-US"/>
        </a:p>
      </dgm:t>
    </dgm:pt>
    <dgm:pt modelId="{19A459D0-9689-4F5C-AB17-86DC061A3404}" type="pres">
      <dgm:prSet presAssocID="{16493DFE-1ABA-44DE-83FA-E20C6CD43368}" presName="sibTrans" presStyleCnt="0"/>
      <dgm:spPr/>
    </dgm:pt>
    <dgm:pt modelId="{894B7F40-F70E-436C-87C1-5CCD81369437}" type="pres">
      <dgm:prSet presAssocID="{553FD8AC-4696-485D-B3CF-85DE09300F59}" presName="composite" presStyleCnt="0"/>
      <dgm:spPr/>
    </dgm:pt>
    <dgm:pt modelId="{C4F8E8D0-02AB-476D-BE04-09FF1D5E36AD}" type="pres">
      <dgm:prSet presAssocID="{553FD8AC-4696-485D-B3CF-85DE09300F59}" presName="Image" presStyleLbl="bgShp" presStyleIdx="7" presStyleCnt="18"/>
      <dgm:spPr>
        <a:blipFill dpi="0" rotWithShape="1">
          <a:blip xmlns:r="http://schemas.openxmlformats.org/officeDocument/2006/relationships" r:embed="rId8" cstate="print">
            <a:extLst>
              <a:ext uri="{28A0092B-C50C-407E-A947-70E740481C1C}">
                <a14:useLocalDpi xmlns:a14="http://schemas.microsoft.com/office/drawing/2010/main" val="0"/>
              </a:ext>
            </a:extLst>
          </a:blip>
          <a:srcRect/>
          <a:stretch>
            <a:fillRect l="-32805" t="625" r="-97563" b="-106309"/>
          </a:stretch>
        </a:blipFill>
      </dgm:spPr>
    </dgm:pt>
    <dgm:pt modelId="{F5980858-8A29-47B6-92A2-26BC6069AF02}" type="pres">
      <dgm:prSet presAssocID="{553FD8AC-4696-485D-B3CF-85DE09300F59}" presName="Parent" presStyleLbl="node0" presStyleIdx="7" presStyleCnt="18">
        <dgm:presLayoutVars>
          <dgm:bulletEnabled val="1"/>
        </dgm:presLayoutVars>
      </dgm:prSet>
      <dgm:spPr/>
      <dgm:t>
        <a:bodyPr/>
        <a:lstStyle/>
        <a:p>
          <a:endParaRPr lang="en-US"/>
        </a:p>
      </dgm:t>
    </dgm:pt>
    <dgm:pt modelId="{FD990A47-AF81-4375-9BAE-671D921F9190}" type="pres">
      <dgm:prSet presAssocID="{5ABD811F-B6B5-40D4-AA55-826ED390FEF3}" presName="sibTrans" presStyleCnt="0"/>
      <dgm:spPr/>
    </dgm:pt>
    <dgm:pt modelId="{A6CC19AB-FEB6-4F2D-907A-3B7E61357278}" type="pres">
      <dgm:prSet presAssocID="{3206D353-7B28-4F43-AA3E-FCBD2C014D01}" presName="composite" presStyleCnt="0"/>
      <dgm:spPr/>
    </dgm:pt>
    <dgm:pt modelId="{0208B980-48D4-4C18-9F1A-44F166FEFFB0}" type="pres">
      <dgm:prSet presAssocID="{3206D353-7B28-4F43-AA3E-FCBD2C014D01}" presName="Image" presStyleLbl="bgShp" presStyleIdx="8" presStyleCnt="18"/>
      <dgm:spPr>
        <a:blipFill>
          <a:blip xmlns:r="http://schemas.openxmlformats.org/officeDocument/2006/relationships" r:embed="rId9">
            <a:extLst>
              <a:ext uri="{28A0092B-C50C-407E-A947-70E740481C1C}">
                <a14:useLocalDpi xmlns:a14="http://schemas.microsoft.com/office/drawing/2010/main" val="0"/>
              </a:ext>
            </a:extLst>
          </a:blip>
          <a:srcRect/>
          <a:stretch>
            <a:fillRect t="-18000" b="-18000"/>
          </a:stretch>
        </a:blipFill>
      </dgm:spPr>
    </dgm:pt>
    <dgm:pt modelId="{DA7BDB1F-E2F7-4D1A-9EB2-EBB2A5E1E971}" type="pres">
      <dgm:prSet presAssocID="{3206D353-7B28-4F43-AA3E-FCBD2C014D01}" presName="Parent" presStyleLbl="node0" presStyleIdx="8" presStyleCnt="18">
        <dgm:presLayoutVars>
          <dgm:bulletEnabled val="1"/>
        </dgm:presLayoutVars>
      </dgm:prSet>
      <dgm:spPr/>
      <dgm:t>
        <a:bodyPr/>
        <a:lstStyle/>
        <a:p>
          <a:endParaRPr lang="en-US"/>
        </a:p>
      </dgm:t>
    </dgm:pt>
    <dgm:pt modelId="{2A8505CE-9EF5-4B0D-AB46-E341A13AB59B}" type="pres">
      <dgm:prSet presAssocID="{963D82BB-C7DB-4772-8BB0-62DE95D738FB}" presName="sibTrans" presStyleCnt="0"/>
      <dgm:spPr/>
    </dgm:pt>
    <dgm:pt modelId="{F492ECF6-2846-4F28-8EBE-E916EE2A8AA1}" type="pres">
      <dgm:prSet presAssocID="{BCA2F474-3B42-47EC-919E-32033241BDBC}" presName="composite" presStyleCnt="0"/>
      <dgm:spPr/>
    </dgm:pt>
    <dgm:pt modelId="{DA82A046-3F4F-4DA8-BEFA-AD55AE2C6F48}" type="pres">
      <dgm:prSet presAssocID="{BCA2F474-3B42-47EC-919E-32033241BDBC}" presName="Image" presStyleLbl="bgShp" presStyleIdx="9" presStyleCnt="18"/>
      <dgm:spPr>
        <a:blipFill dpi="0" rotWithShape="1">
          <a:blip xmlns:r="http://schemas.openxmlformats.org/officeDocument/2006/relationships" r:embed="rId10" cstate="print">
            <a:extLst>
              <a:ext uri="{28A0092B-C50C-407E-A947-70E740481C1C}">
                <a14:useLocalDpi xmlns:a14="http://schemas.microsoft.com/office/drawing/2010/main" val="0"/>
              </a:ext>
            </a:extLst>
          </a:blip>
          <a:srcRect/>
          <a:stretch>
            <a:fillRect l="302" t="-31851" r="-302" b="-72149"/>
          </a:stretch>
        </a:blipFill>
      </dgm:spPr>
    </dgm:pt>
    <dgm:pt modelId="{C7E63FE0-4AA1-4D2E-A54C-1BB7F1EA1210}" type="pres">
      <dgm:prSet presAssocID="{BCA2F474-3B42-47EC-919E-32033241BDBC}" presName="Parent" presStyleLbl="node0" presStyleIdx="9" presStyleCnt="18">
        <dgm:presLayoutVars>
          <dgm:bulletEnabled val="1"/>
        </dgm:presLayoutVars>
      </dgm:prSet>
      <dgm:spPr/>
      <dgm:t>
        <a:bodyPr/>
        <a:lstStyle/>
        <a:p>
          <a:endParaRPr lang="en-US"/>
        </a:p>
      </dgm:t>
    </dgm:pt>
    <dgm:pt modelId="{D7F8B966-42C4-4997-AF3B-B54B20D5D2BE}" type="pres">
      <dgm:prSet presAssocID="{00CDA26B-643A-4D32-8242-24F804980277}" presName="sibTrans" presStyleCnt="0"/>
      <dgm:spPr/>
    </dgm:pt>
    <dgm:pt modelId="{0107B2A8-1CE9-4FD7-BBFC-133D8C7BCAF2}" type="pres">
      <dgm:prSet presAssocID="{8252EB68-2AAC-4C47-8BDB-859777C82D6F}" presName="composite" presStyleCnt="0"/>
      <dgm:spPr/>
    </dgm:pt>
    <dgm:pt modelId="{0099677F-0A52-44D9-9C68-54B3EBE7175A}" type="pres">
      <dgm:prSet presAssocID="{8252EB68-2AAC-4C47-8BDB-859777C82D6F}" presName="Image" presStyleLbl="bgShp" presStyleIdx="10" presStyleCnt="18"/>
      <dgm:spPr>
        <a:blipFill dpi="0" rotWithShape="1">
          <a:blip xmlns:r="http://schemas.openxmlformats.org/officeDocument/2006/relationships" r:embed="rId11">
            <a:extLst>
              <a:ext uri="{28A0092B-C50C-407E-A947-70E740481C1C}">
                <a14:useLocalDpi xmlns:a14="http://schemas.microsoft.com/office/drawing/2010/main" val="0"/>
              </a:ext>
            </a:extLst>
          </a:blip>
          <a:srcRect/>
          <a:stretch>
            <a:fillRect l="908" t="-37251" r="-908" b="1251"/>
          </a:stretch>
        </a:blipFill>
      </dgm:spPr>
    </dgm:pt>
    <dgm:pt modelId="{8220BEBE-047A-4BD2-B648-F74DB452E9C9}" type="pres">
      <dgm:prSet presAssocID="{8252EB68-2AAC-4C47-8BDB-859777C82D6F}" presName="Parent" presStyleLbl="node0" presStyleIdx="10" presStyleCnt="18">
        <dgm:presLayoutVars>
          <dgm:bulletEnabled val="1"/>
        </dgm:presLayoutVars>
      </dgm:prSet>
      <dgm:spPr/>
      <dgm:t>
        <a:bodyPr/>
        <a:lstStyle/>
        <a:p>
          <a:endParaRPr lang="en-US"/>
        </a:p>
      </dgm:t>
    </dgm:pt>
    <dgm:pt modelId="{400D191F-3789-4BA6-8032-CD71F8B12DE8}" type="pres">
      <dgm:prSet presAssocID="{50847C61-BD37-4E3A-8E13-4D62CBB3329C}" presName="sibTrans" presStyleCnt="0"/>
      <dgm:spPr/>
    </dgm:pt>
    <dgm:pt modelId="{B6266BCC-C6A2-445B-9FE8-29A514D96E9C}" type="pres">
      <dgm:prSet presAssocID="{7456D610-54D5-4F42-B1F3-84968977490E}" presName="composite" presStyleCnt="0"/>
      <dgm:spPr/>
    </dgm:pt>
    <dgm:pt modelId="{AC06C7E6-2532-4D0A-8CE6-EF3DF359FA41}" type="pres">
      <dgm:prSet presAssocID="{7456D610-54D5-4F42-B1F3-84968977490E}" presName="Image" presStyleLbl="bgShp" presStyleIdx="11" presStyleCnt="18"/>
      <dgm:spPr>
        <a:blipFill dpi="0" rotWithShape="1">
          <a:blip xmlns:r="http://schemas.openxmlformats.org/officeDocument/2006/relationships" r:embed="rId12">
            <a:extLst>
              <a:ext uri="{28A0092B-C50C-407E-A947-70E740481C1C}">
                <a14:useLocalDpi xmlns:a14="http://schemas.microsoft.com/office/drawing/2010/main" val="0"/>
              </a:ext>
            </a:extLst>
          </a:blip>
          <a:srcRect/>
          <a:stretch>
            <a:fillRect l="-16897" r="-30493" b="-31598"/>
          </a:stretch>
        </a:blipFill>
      </dgm:spPr>
    </dgm:pt>
    <dgm:pt modelId="{F8AC55C6-41F4-4924-854C-2B52AB35662E}" type="pres">
      <dgm:prSet presAssocID="{7456D610-54D5-4F42-B1F3-84968977490E}" presName="Parent" presStyleLbl="node0" presStyleIdx="11" presStyleCnt="18">
        <dgm:presLayoutVars>
          <dgm:bulletEnabled val="1"/>
        </dgm:presLayoutVars>
      </dgm:prSet>
      <dgm:spPr/>
      <dgm:t>
        <a:bodyPr/>
        <a:lstStyle/>
        <a:p>
          <a:endParaRPr lang="en-US"/>
        </a:p>
      </dgm:t>
    </dgm:pt>
    <dgm:pt modelId="{EB288F3C-927A-48D8-889B-A493E1B3FEDF}" type="pres">
      <dgm:prSet presAssocID="{021DE927-E0AD-4EDF-B7F5-7BCB96BC7BEE}" presName="sibTrans" presStyleCnt="0"/>
      <dgm:spPr/>
    </dgm:pt>
    <dgm:pt modelId="{C69BEB22-668A-48DA-A5B3-C5FC41E1AFC9}" type="pres">
      <dgm:prSet presAssocID="{5D6ADFED-8B60-4018-865A-8248FD60FCBB}" presName="composite" presStyleCnt="0"/>
      <dgm:spPr/>
    </dgm:pt>
    <dgm:pt modelId="{E79365C8-DC88-4AD4-9236-516E9480141C}" type="pres">
      <dgm:prSet presAssocID="{5D6ADFED-8B60-4018-865A-8248FD60FCBB}" presName="Image" presStyleLbl="bgShp" presStyleIdx="12" presStyleCnt="18"/>
      <dgm:spPr>
        <a:blipFill dpi="0" rotWithShape="1">
          <a:blip xmlns:r="http://schemas.openxmlformats.org/officeDocument/2006/relationships" r:embed="rId13" cstate="print">
            <a:extLst>
              <a:ext uri="{28A0092B-C50C-407E-A947-70E740481C1C}">
                <a14:useLocalDpi xmlns:a14="http://schemas.microsoft.com/office/drawing/2010/main" val="0"/>
              </a:ext>
            </a:extLst>
          </a:blip>
          <a:srcRect/>
          <a:stretch>
            <a:fillRect l="-26634" t="-43290" r="-25462" b="-103106"/>
          </a:stretch>
        </a:blipFill>
      </dgm:spPr>
    </dgm:pt>
    <dgm:pt modelId="{26499A22-B72A-486A-8B0D-2C3E910226A6}" type="pres">
      <dgm:prSet presAssocID="{5D6ADFED-8B60-4018-865A-8248FD60FCBB}" presName="Parent" presStyleLbl="node0" presStyleIdx="12" presStyleCnt="18">
        <dgm:presLayoutVars>
          <dgm:bulletEnabled val="1"/>
        </dgm:presLayoutVars>
      </dgm:prSet>
      <dgm:spPr/>
      <dgm:t>
        <a:bodyPr/>
        <a:lstStyle/>
        <a:p>
          <a:endParaRPr lang="en-US"/>
        </a:p>
      </dgm:t>
    </dgm:pt>
    <dgm:pt modelId="{C3190456-6FF0-4DB0-B7E7-97C277FA8E11}" type="pres">
      <dgm:prSet presAssocID="{EABFA467-9477-46C1-A5AF-032A5B742001}" presName="sibTrans" presStyleCnt="0"/>
      <dgm:spPr/>
    </dgm:pt>
    <dgm:pt modelId="{60C8D03A-6AE0-4C25-A420-8E4C6A39ADA5}" type="pres">
      <dgm:prSet presAssocID="{EF0851AE-56A9-4ED8-9318-E69F9A7650BB}" presName="composite" presStyleCnt="0"/>
      <dgm:spPr/>
    </dgm:pt>
    <dgm:pt modelId="{2BB28207-FC11-46B7-B5B5-3197FC8F592E}" type="pres">
      <dgm:prSet presAssocID="{EF0851AE-56A9-4ED8-9318-E69F9A7650BB}" presName="Image" presStyleLbl="bgShp" presStyleIdx="13" presStyleCnt="18"/>
      <dgm:spPr>
        <a:blipFill>
          <a:blip xmlns:r="http://schemas.openxmlformats.org/officeDocument/2006/relationships" r:embed="rId14">
            <a:extLst>
              <a:ext uri="{28A0092B-C50C-407E-A947-70E740481C1C}">
                <a14:useLocalDpi xmlns:a14="http://schemas.microsoft.com/office/drawing/2010/main" val="0"/>
              </a:ext>
            </a:extLst>
          </a:blip>
          <a:srcRect/>
          <a:stretch>
            <a:fillRect t="-18000" b="-18000"/>
          </a:stretch>
        </a:blipFill>
      </dgm:spPr>
    </dgm:pt>
    <dgm:pt modelId="{B7230ED4-15B8-4E7B-81B0-EABAC9648E2B}" type="pres">
      <dgm:prSet presAssocID="{EF0851AE-56A9-4ED8-9318-E69F9A7650BB}" presName="Parent" presStyleLbl="node0" presStyleIdx="13" presStyleCnt="18">
        <dgm:presLayoutVars>
          <dgm:bulletEnabled val="1"/>
        </dgm:presLayoutVars>
      </dgm:prSet>
      <dgm:spPr/>
      <dgm:t>
        <a:bodyPr/>
        <a:lstStyle/>
        <a:p>
          <a:endParaRPr lang="en-US"/>
        </a:p>
      </dgm:t>
    </dgm:pt>
    <dgm:pt modelId="{EF513470-857B-4DBB-9684-7878CE54D0A4}" type="pres">
      <dgm:prSet presAssocID="{03439C20-F837-416C-ABEF-98149A9613FF}" presName="sibTrans" presStyleCnt="0"/>
      <dgm:spPr/>
    </dgm:pt>
    <dgm:pt modelId="{3A3EECDD-C44C-4785-9902-E8E62FC251EF}" type="pres">
      <dgm:prSet presAssocID="{342071C1-3E89-4F4E-A8B9-E92AFF0BE6E9}" presName="composite" presStyleCnt="0"/>
      <dgm:spPr/>
    </dgm:pt>
    <dgm:pt modelId="{6147E102-8B4E-41D3-97A8-1FCCADB5AEC1}" type="pres">
      <dgm:prSet presAssocID="{342071C1-3E89-4F4E-A8B9-E92AFF0BE6E9}" presName="Image" presStyleLbl="bgShp" presStyleIdx="14" presStyleCnt="18"/>
      <dgm:spPr>
        <a:blipFill dpi="0" rotWithShape="1">
          <a:blip xmlns:r="http://schemas.openxmlformats.org/officeDocument/2006/relationships" r:embed="rId15">
            <a:extLst>
              <a:ext uri="{28A0092B-C50C-407E-A947-70E740481C1C}">
                <a14:useLocalDpi xmlns:a14="http://schemas.microsoft.com/office/drawing/2010/main" val="0"/>
              </a:ext>
            </a:extLst>
          </a:blip>
          <a:srcRect/>
          <a:stretch>
            <a:fillRect l="-14485" t="-6404" r="-35401" b="-96313"/>
          </a:stretch>
        </a:blipFill>
      </dgm:spPr>
    </dgm:pt>
    <dgm:pt modelId="{4F4BC5E9-F712-4E04-A242-571EDA989011}" type="pres">
      <dgm:prSet presAssocID="{342071C1-3E89-4F4E-A8B9-E92AFF0BE6E9}" presName="Parent" presStyleLbl="node0" presStyleIdx="14" presStyleCnt="18">
        <dgm:presLayoutVars>
          <dgm:bulletEnabled val="1"/>
        </dgm:presLayoutVars>
      </dgm:prSet>
      <dgm:spPr/>
      <dgm:t>
        <a:bodyPr/>
        <a:lstStyle/>
        <a:p>
          <a:endParaRPr lang="en-US"/>
        </a:p>
      </dgm:t>
    </dgm:pt>
    <dgm:pt modelId="{D694C237-A109-4BE4-B6CB-21ADE09C4541}" type="pres">
      <dgm:prSet presAssocID="{0C84845A-79BB-497C-A678-C5F83EE605AC}" presName="sibTrans" presStyleCnt="0"/>
      <dgm:spPr/>
    </dgm:pt>
    <dgm:pt modelId="{9B95D3C3-AFC8-4DCB-9E3A-2255FB970B86}" type="pres">
      <dgm:prSet presAssocID="{E5D39605-D10E-444D-A021-68E2CBF66F48}" presName="composite" presStyleCnt="0"/>
      <dgm:spPr/>
    </dgm:pt>
    <dgm:pt modelId="{8D442CD3-7A31-4A9D-B2A5-DD3CBC66B8C3}" type="pres">
      <dgm:prSet presAssocID="{E5D39605-D10E-444D-A021-68E2CBF66F48}" presName="Image" presStyleLbl="bgShp" presStyleIdx="15" presStyleCnt="18"/>
      <dgm:spPr>
        <a:blipFill>
          <a:blip xmlns:r="http://schemas.openxmlformats.org/officeDocument/2006/relationships" r:embed="rId16">
            <a:extLst>
              <a:ext uri="{28A0092B-C50C-407E-A947-70E740481C1C}">
                <a14:useLocalDpi xmlns:a14="http://schemas.microsoft.com/office/drawing/2010/main" val="0"/>
              </a:ext>
            </a:extLst>
          </a:blip>
          <a:srcRect/>
          <a:stretch>
            <a:fillRect t="-13000" b="-13000"/>
          </a:stretch>
        </a:blipFill>
      </dgm:spPr>
    </dgm:pt>
    <dgm:pt modelId="{2B61ABDE-0B70-4A23-A084-BD0613100D78}" type="pres">
      <dgm:prSet presAssocID="{E5D39605-D10E-444D-A021-68E2CBF66F48}" presName="Parent" presStyleLbl="node0" presStyleIdx="15" presStyleCnt="18">
        <dgm:presLayoutVars>
          <dgm:bulletEnabled val="1"/>
        </dgm:presLayoutVars>
      </dgm:prSet>
      <dgm:spPr/>
      <dgm:t>
        <a:bodyPr/>
        <a:lstStyle/>
        <a:p>
          <a:endParaRPr lang="en-US"/>
        </a:p>
      </dgm:t>
    </dgm:pt>
    <dgm:pt modelId="{5DEED284-4F42-416F-B479-F43C7E5847A5}" type="pres">
      <dgm:prSet presAssocID="{061B1F22-E369-46BB-9A53-5141638ED081}" presName="sibTrans" presStyleCnt="0"/>
      <dgm:spPr/>
    </dgm:pt>
    <dgm:pt modelId="{D7CC83A1-DF25-45B7-9CD1-859C02F3C4E5}" type="pres">
      <dgm:prSet presAssocID="{17138B87-1746-4FC1-B753-CD5CA4A30AAC}" presName="composite" presStyleCnt="0"/>
      <dgm:spPr/>
    </dgm:pt>
    <dgm:pt modelId="{659C426B-5108-4E88-A229-61FE0EC5C6F9}" type="pres">
      <dgm:prSet presAssocID="{17138B87-1746-4FC1-B753-CD5CA4A30AAC}" presName="Image" presStyleLbl="bgShp" presStyleIdx="16" presStyleCnt="18"/>
      <dgm:spPr>
        <a:blipFill dpi="0" rotWithShape="1">
          <a:blip xmlns:r="http://schemas.openxmlformats.org/officeDocument/2006/relationships" r:embed="rId17" cstate="print">
            <a:extLst>
              <a:ext uri="{28A0092B-C50C-407E-A947-70E740481C1C}">
                <a14:useLocalDpi xmlns:a14="http://schemas.microsoft.com/office/drawing/2010/main" val="0"/>
              </a:ext>
            </a:extLst>
          </a:blip>
          <a:srcRect/>
          <a:stretch>
            <a:fillRect l="-12579" t="-33647" r="-641" b="-70149"/>
          </a:stretch>
        </a:blipFill>
      </dgm:spPr>
    </dgm:pt>
    <dgm:pt modelId="{57E96997-B152-41E1-AFB5-18E385AFD9D0}" type="pres">
      <dgm:prSet presAssocID="{17138B87-1746-4FC1-B753-CD5CA4A30AAC}" presName="Parent" presStyleLbl="node0" presStyleIdx="16" presStyleCnt="18">
        <dgm:presLayoutVars>
          <dgm:bulletEnabled val="1"/>
        </dgm:presLayoutVars>
      </dgm:prSet>
      <dgm:spPr/>
      <dgm:t>
        <a:bodyPr/>
        <a:lstStyle/>
        <a:p>
          <a:endParaRPr lang="en-US"/>
        </a:p>
      </dgm:t>
    </dgm:pt>
    <dgm:pt modelId="{73747DB9-B856-4E94-A799-8A03B7B436BD}" type="pres">
      <dgm:prSet presAssocID="{F4867660-23AF-4181-9D3B-E89A3BB56112}" presName="sibTrans" presStyleCnt="0"/>
      <dgm:spPr/>
    </dgm:pt>
    <dgm:pt modelId="{099AD0AB-5B0D-4BBC-88E6-4B57BFCD5457}" type="pres">
      <dgm:prSet presAssocID="{0923F9A6-A747-49C8-B485-E5CCE5AA0CB2}" presName="composite" presStyleCnt="0"/>
      <dgm:spPr/>
    </dgm:pt>
    <dgm:pt modelId="{FEAD2368-245C-4A32-B0D0-55A706E820D8}" type="pres">
      <dgm:prSet presAssocID="{0923F9A6-A747-49C8-B485-E5CCE5AA0CB2}" presName="Image" presStyleLbl="bgShp" presStyleIdx="17" presStyleCnt="18"/>
      <dgm:spPr>
        <a:blipFill dpi="0" rotWithShape="1">
          <a:blip xmlns:r="http://schemas.openxmlformats.org/officeDocument/2006/relationships" r:embed="rId18">
            <a:extLst>
              <a:ext uri="{28A0092B-C50C-407E-A947-70E740481C1C}">
                <a14:useLocalDpi xmlns:a14="http://schemas.microsoft.com/office/drawing/2010/main" val="0"/>
              </a:ext>
            </a:extLst>
          </a:blip>
          <a:srcRect/>
          <a:stretch>
            <a:fillRect l="-19967" t="-29142" r="-26785" b="-102728"/>
          </a:stretch>
        </a:blipFill>
      </dgm:spPr>
    </dgm:pt>
    <dgm:pt modelId="{50BB7082-EE77-4120-9DC9-DA17A3952148}" type="pres">
      <dgm:prSet presAssocID="{0923F9A6-A747-49C8-B485-E5CCE5AA0CB2}" presName="Parent" presStyleLbl="node0" presStyleIdx="17" presStyleCnt="18">
        <dgm:presLayoutVars>
          <dgm:bulletEnabled val="1"/>
        </dgm:presLayoutVars>
      </dgm:prSet>
      <dgm:spPr/>
      <dgm:t>
        <a:bodyPr/>
        <a:lstStyle/>
        <a:p>
          <a:endParaRPr lang="en-US"/>
        </a:p>
      </dgm:t>
    </dgm:pt>
  </dgm:ptLst>
  <dgm:cxnLst>
    <dgm:cxn modelId="{EB50A2E2-BF9F-484A-81CA-B03CF51B6D79}" srcId="{7442ABF4-FE4A-47C1-A503-89DB124FF5B9}" destId="{F45BE8C2-4006-4AF3-98CB-7C6434D472AF}" srcOrd="1" destOrd="0" parTransId="{5A3037E6-62E5-41A7-9586-FE693D4F7269}" sibTransId="{BBF2634F-3C15-4107-989A-DFD77C7D190A}"/>
    <dgm:cxn modelId="{32AD0311-AB7F-2A44-B0FC-AAF90CC84BAA}" type="presOf" srcId="{F45BE8C2-4006-4AF3-98CB-7C6434D472AF}" destId="{00C6F4E3-D6CD-42CC-B718-0A74EC31EEC2}" srcOrd="0" destOrd="0" presId="urn:microsoft.com/office/officeart/2008/layout/BendingPictureCaption"/>
    <dgm:cxn modelId="{7BD0FE5B-87E3-4E64-B6EE-C26C006107A4}" srcId="{7442ABF4-FE4A-47C1-A503-89DB124FF5B9}" destId="{EF0851AE-56A9-4ED8-9318-E69F9A7650BB}" srcOrd="13" destOrd="0" parTransId="{6F339781-657E-45D0-8765-F3B02B21669D}" sibTransId="{03439C20-F837-416C-ABEF-98149A9613FF}"/>
    <dgm:cxn modelId="{3CA10FA6-0CFD-4596-B736-DFC039C9DBEB}" srcId="{7442ABF4-FE4A-47C1-A503-89DB124FF5B9}" destId="{17138B87-1746-4FC1-B753-CD5CA4A30AAC}" srcOrd="16" destOrd="0" parTransId="{75DDEB04-09B9-4A10-8AE6-EEAEE5E70EB6}" sibTransId="{F4867660-23AF-4181-9D3B-E89A3BB56112}"/>
    <dgm:cxn modelId="{FE43E443-62C3-3846-9519-D00AB2093473}" type="presOf" srcId="{7456D610-54D5-4F42-B1F3-84968977490E}" destId="{F8AC55C6-41F4-4924-854C-2B52AB35662E}" srcOrd="0" destOrd="0" presId="urn:microsoft.com/office/officeart/2008/layout/BendingPictureCaption"/>
    <dgm:cxn modelId="{2CDC3353-FB82-47B7-A6ED-38491C5C3BB9}" srcId="{7442ABF4-FE4A-47C1-A503-89DB124FF5B9}" destId="{3206D353-7B28-4F43-AA3E-FCBD2C014D01}" srcOrd="8" destOrd="0" parTransId="{03203B05-0907-4313-BA9E-DD5EC5322C26}" sibTransId="{963D82BB-C7DB-4772-8BB0-62DE95D738FB}"/>
    <dgm:cxn modelId="{F0F7CCBA-323B-6E45-9190-EF6033175E07}" type="presOf" srcId="{3206D353-7B28-4F43-AA3E-FCBD2C014D01}" destId="{DA7BDB1F-E2F7-4D1A-9EB2-EBB2A5E1E971}" srcOrd="0" destOrd="0" presId="urn:microsoft.com/office/officeart/2008/layout/BendingPictureCaption"/>
    <dgm:cxn modelId="{1D20F9BB-D1D2-4C44-AA12-B512F07A22E8}" srcId="{7442ABF4-FE4A-47C1-A503-89DB124FF5B9}" destId="{E5D39605-D10E-444D-A021-68E2CBF66F48}" srcOrd="15" destOrd="0" parTransId="{8CC8D3C5-0005-46A2-A9B7-EE6948EB564A}" sibTransId="{061B1F22-E369-46BB-9A53-5141638ED081}"/>
    <dgm:cxn modelId="{A2691912-C228-AC4F-8E7D-BE1D420E2CBC}" type="presOf" srcId="{BCA2F474-3B42-47EC-919E-32033241BDBC}" destId="{C7E63FE0-4AA1-4D2E-A54C-1BB7F1EA1210}" srcOrd="0" destOrd="0" presId="urn:microsoft.com/office/officeart/2008/layout/BendingPictureCaption"/>
    <dgm:cxn modelId="{50D7C5A8-0B20-FB40-8222-8F50D40DB4DD}" type="presOf" srcId="{342071C1-3E89-4F4E-A8B9-E92AFF0BE6E9}" destId="{4F4BC5E9-F712-4E04-A242-571EDA989011}" srcOrd="0" destOrd="0" presId="urn:microsoft.com/office/officeart/2008/layout/BendingPictureCaption"/>
    <dgm:cxn modelId="{35C28836-BB03-4458-8DA5-C104ABE184D0}" srcId="{7442ABF4-FE4A-47C1-A503-89DB124FF5B9}" destId="{BCA2F474-3B42-47EC-919E-32033241BDBC}" srcOrd="9" destOrd="0" parTransId="{86CEE5EC-22C1-40F7-A01D-78D4DE1969E1}" sibTransId="{00CDA26B-643A-4D32-8242-24F804980277}"/>
    <dgm:cxn modelId="{C805516C-EB35-8E48-8FE6-E07A4BE574AB}" type="presOf" srcId="{E1650E91-408D-46AB-A736-296A980C7A3A}" destId="{BA5F94C5-87B8-444A-9F37-A8064B1F52F2}" srcOrd="0" destOrd="0" presId="urn:microsoft.com/office/officeart/2008/layout/BendingPictureCaption"/>
    <dgm:cxn modelId="{03D3B706-7336-46AD-A7BA-1564FDF93B25}" srcId="{7442ABF4-FE4A-47C1-A503-89DB124FF5B9}" destId="{28BE8ED0-986A-4BBC-A89D-596D6D9F413A}" srcOrd="6" destOrd="0" parTransId="{96763FC8-C3B5-41FB-BAC1-BBBF33CA05CA}" sibTransId="{16493DFE-1ABA-44DE-83FA-E20C6CD43368}"/>
    <dgm:cxn modelId="{3FEDCD00-783F-E949-81E4-D0DA89F43C38}" type="presOf" srcId="{0923F9A6-A747-49C8-B485-E5CCE5AA0CB2}" destId="{50BB7082-EE77-4120-9DC9-DA17A3952148}" srcOrd="0" destOrd="0" presId="urn:microsoft.com/office/officeart/2008/layout/BendingPictureCaption"/>
    <dgm:cxn modelId="{E3E1BBFB-5647-9743-B418-60694E8F7B53}" type="presOf" srcId="{17138B87-1746-4FC1-B753-CD5CA4A30AAC}" destId="{57E96997-B152-41E1-AFB5-18E385AFD9D0}" srcOrd="0" destOrd="0" presId="urn:microsoft.com/office/officeart/2008/layout/BendingPictureCaption"/>
    <dgm:cxn modelId="{D2286D96-669D-4EA5-B192-F170878DD3CB}" srcId="{7442ABF4-FE4A-47C1-A503-89DB124FF5B9}" destId="{0923F9A6-A747-49C8-B485-E5CCE5AA0CB2}" srcOrd="17" destOrd="0" parTransId="{621E57B1-5E89-477F-BC67-AFE11113D023}" sibTransId="{AA14DCBB-F698-4C7B-9FAC-3AA40F04D354}"/>
    <dgm:cxn modelId="{40617EE8-3655-444C-992F-8FA32C32F8E2}" srcId="{7442ABF4-FE4A-47C1-A503-89DB124FF5B9}" destId="{7456D610-54D5-4F42-B1F3-84968977490E}" srcOrd="11" destOrd="0" parTransId="{B0DE25E7-F5D7-48B7-B7BB-EF3057362654}" sibTransId="{021DE927-E0AD-4EDF-B7F5-7BCB96BC7BEE}"/>
    <dgm:cxn modelId="{63624B30-D8B4-467A-846C-13AB0EC30243}" srcId="{7442ABF4-FE4A-47C1-A503-89DB124FF5B9}" destId="{E1650E91-408D-46AB-A736-296A980C7A3A}" srcOrd="3" destOrd="0" parTransId="{70D0D74D-D922-49ED-A81D-98F02C18671F}" sibTransId="{141F6FCF-D9C5-4F63-B6BB-58CFB8F96419}"/>
    <dgm:cxn modelId="{B4CE5665-AAED-D44E-A96C-923172CD1BC9}" type="presOf" srcId="{553FD8AC-4696-485D-B3CF-85DE09300F59}" destId="{F5980858-8A29-47B6-92A2-26BC6069AF02}" srcOrd="0" destOrd="0" presId="urn:microsoft.com/office/officeart/2008/layout/BendingPictureCaption"/>
    <dgm:cxn modelId="{0050C7AB-CB5C-4C90-826E-0A3CA9987C03}" srcId="{7442ABF4-FE4A-47C1-A503-89DB124FF5B9}" destId="{553FD8AC-4696-485D-B3CF-85DE09300F59}" srcOrd="7" destOrd="0" parTransId="{EADDB0E7-93D6-42EF-9AFD-031DCC75C1E4}" sibTransId="{5ABD811F-B6B5-40D4-AA55-826ED390FEF3}"/>
    <dgm:cxn modelId="{989C15E5-B4AE-834B-B3A1-24C30B918E73}" type="presOf" srcId="{D32A1BF2-19BC-4F86-9595-7EDC80ABD64C}" destId="{1FE66FFB-6B5E-4DA7-AAC6-2BB162DE904E}" srcOrd="0" destOrd="0" presId="urn:microsoft.com/office/officeart/2008/layout/BendingPictureCaption"/>
    <dgm:cxn modelId="{8F72C814-9B0F-2E46-BF1C-83B5E1366F18}" type="presOf" srcId="{7BB06D8B-9843-4974-9BA1-2F79BBFC7663}" destId="{FF440F36-3F0E-4B5C-8FCF-AC88917DC7C4}" srcOrd="0" destOrd="0" presId="urn:microsoft.com/office/officeart/2008/layout/BendingPictureCaption"/>
    <dgm:cxn modelId="{5BD09986-14D0-6D44-8103-F9DC84CE2F0D}" type="presOf" srcId="{E8846A22-258A-4FD5-BBCC-46007FD75037}" destId="{EB93DD9D-C8C4-4105-928C-BD9E9F3208C6}" srcOrd="0" destOrd="0" presId="urn:microsoft.com/office/officeart/2008/layout/BendingPictureCaption"/>
    <dgm:cxn modelId="{FD28DCC9-0500-EB4C-94BB-CAACD18F3664}" type="presOf" srcId="{8252EB68-2AAC-4C47-8BDB-859777C82D6F}" destId="{8220BEBE-047A-4BD2-B648-F74DB452E9C9}" srcOrd="0" destOrd="0" presId="urn:microsoft.com/office/officeart/2008/layout/BendingPictureCaption"/>
    <dgm:cxn modelId="{4AFD3D99-7268-4C26-9E00-1632BAC3CBBF}" srcId="{7442ABF4-FE4A-47C1-A503-89DB124FF5B9}" destId="{A758F707-104A-4EAD-9FEC-E82D2F284738}" srcOrd="0" destOrd="0" parTransId="{D3D04D6D-6694-48C8-948E-C8DD9944B3F5}" sibTransId="{04C31F1E-E98F-41DA-8205-A9D094DF5A9A}"/>
    <dgm:cxn modelId="{BE295289-CADF-014A-9C30-15031FB54371}" type="presOf" srcId="{7442ABF4-FE4A-47C1-A503-89DB124FF5B9}" destId="{9A8DA8A5-873D-4BAD-BECC-50628EF56118}" srcOrd="0" destOrd="0" presId="urn:microsoft.com/office/officeart/2008/layout/BendingPictureCaption"/>
    <dgm:cxn modelId="{7F6C5C69-8E65-480F-BA81-9D1887948780}" srcId="{7442ABF4-FE4A-47C1-A503-89DB124FF5B9}" destId="{5D6ADFED-8B60-4018-865A-8248FD60FCBB}" srcOrd="12" destOrd="0" parTransId="{9889F785-6053-4E2D-9DA6-921EDEE8686A}" sibTransId="{EABFA467-9477-46C1-A5AF-032A5B742001}"/>
    <dgm:cxn modelId="{FBAEF596-465D-BA49-9A08-DC9EDE957305}" type="presOf" srcId="{E5D39605-D10E-444D-A021-68E2CBF66F48}" destId="{2B61ABDE-0B70-4A23-A084-BD0613100D78}" srcOrd="0" destOrd="0" presId="urn:microsoft.com/office/officeart/2008/layout/BendingPictureCaption"/>
    <dgm:cxn modelId="{FEA81EE3-8C5C-404F-86EB-864E160D8A7C}" type="presOf" srcId="{28BE8ED0-986A-4BBC-A89D-596D6D9F413A}" destId="{A2256911-E6E2-4DC8-AE4E-A890DB961EA9}" srcOrd="0" destOrd="0" presId="urn:microsoft.com/office/officeart/2008/layout/BendingPictureCaption"/>
    <dgm:cxn modelId="{F7CD41D6-C708-4940-9ED0-7ABC2BB2BA47}" type="presOf" srcId="{EF0851AE-56A9-4ED8-9318-E69F9A7650BB}" destId="{B7230ED4-15B8-4E7B-81B0-EABAC9648E2B}" srcOrd="0" destOrd="0" presId="urn:microsoft.com/office/officeart/2008/layout/BendingPictureCaption"/>
    <dgm:cxn modelId="{D4B833A9-BC33-48FF-A6DE-70A99927F937}" srcId="{7442ABF4-FE4A-47C1-A503-89DB124FF5B9}" destId="{E8846A22-258A-4FD5-BBCC-46007FD75037}" srcOrd="4" destOrd="0" parTransId="{B093A3BF-9224-4252-89AE-B6622BE68506}" sibTransId="{CE0F2DEA-23A7-41E7-8663-954B8FE9D512}"/>
    <dgm:cxn modelId="{357565D0-4EA9-E54F-B1CB-887252CE9867}" type="presOf" srcId="{A758F707-104A-4EAD-9FEC-E82D2F284738}" destId="{16C55E22-8BDF-4438-A8FE-4D341F14BA34}" srcOrd="0" destOrd="0" presId="urn:microsoft.com/office/officeart/2008/layout/BendingPictureCaption"/>
    <dgm:cxn modelId="{CC43580D-D36F-4DF5-BB69-3E2AC92AA034}" srcId="{7442ABF4-FE4A-47C1-A503-89DB124FF5B9}" destId="{7BB06D8B-9843-4974-9BA1-2F79BBFC7663}" srcOrd="5" destOrd="0" parTransId="{8A304119-FAC9-4C2B-9CDA-0D21A00F85DD}" sibTransId="{319F362F-FBF7-4583-BA7F-4CB5D2C6D972}"/>
    <dgm:cxn modelId="{C033DCB7-3E2C-4295-B983-A20C927BA381}" srcId="{7442ABF4-FE4A-47C1-A503-89DB124FF5B9}" destId="{D32A1BF2-19BC-4F86-9595-7EDC80ABD64C}" srcOrd="2" destOrd="0" parTransId="{E0DCB350-63BB-4B4B-AB49-5F4606379795}" sibTransId="{90E45DD3-FDE5-455E-962B-ABECF9289685}"/>
    <dgm:cxn modelId="{63342AD2-E64C-4CCB-9D7C-8F79D234F0C1}" srcId="{7442ABF4-FE4A-47C1-A503-89DB124FF5B9}" destId="{342071C1-3E89-4F4E-A8B9-E92AFF0BE6E9}" srcOrd="14" destOrd="0" parTransId="{0D626547-61FF-4355-92D2-613F1B758899}" sibTransId="{0C84845A-79BB-497C-A678-C5F83EE605AC}"/>
    <dgm:cxn modelId="{B37AC089-F769-AD42-BFDD-99398610C558}" type="presOf" srcId="{5D6ADFED-8B60-4018-865A-8248FD60FCBB}" destId="{26499A22-B72A-486A-8B0D-2C3E910226A6}" srcOrd="0" destOrd="0" presId="urn:microsoft.com/office/officeart/2008/layout/BendingPictureCaption"/>
    <dgm:cxn modelId="{C2A22499-6182-43B1-9B21-B4CE5D144E05}" srcId="{7442ABF4-FE4A-47C1-A503-89DB124FF5B9}" destId="{8252EB68-2AAC-4C47-8BDB-859777C82D6F}" srcOrd="10" destOrd="0" parTransId="{7C177DDF-71B1-4D8F-8863-9B49BF930947}" sibTransId="{50847C61-BD37-4E3A-8E13-4D62CBB3329C}"/>
    <dgm:cxn modelId="{D493012F-3291-114F-BC25-4E6A5C9C25B7}" type="presParOf" srcId="{9A8DA8A5-873D-4BAD-BECC-50628EF56118}" destId="{599C1CE2-3498-4280-A32B-D4E90D2822DA}" srcOrd="0" destOrd="0" presId="urn:microsoft.com/office/officeart/2008/layout/BendingPictureCaption"/>
    <dgm:cxn modelId="{842EBD6D-4140-2F4A-957B-15DE38A4C88A}" type="presParOf" srcId="{599C1CE2-3498-4280-A32B-D4E90D2822DA}" destId="{FCBCBEEA-1F55-4064-A36D-3CE39C686225}" srcOrd="0" destOrd="0" presId="urn:microsoft.com/office/officeart/2008/layout/BendingPictureCaption"/>
    <dgm:cxn modelId="{5D2DDA8E-3359-6542-A120-434B826301C9}" type="presParOf" srcId="{599C1CE2-3498-4280-A32B-D4E90D2822DA}" destId="{16C55E22-8BDF-4438-A8FE-4D341F14BA34}" srcOrd="1" destOrd="0" presId="urn:microsoft.com/office/officeart/2008/layout/BendingPictureCaption"/>
    <dgm:cxn modelId="{F1392206-A11F-6049-9484-36A875BB6D2F}" type="presParOf" srcId="{9A8DA8A5-873D-4BAD-BECC-50628EF56118}" destId="{864AFBD3-9F4C-4667-B1A8-D6DB671D0E42}" srcOrd="1" destOrd="0" presId="urn:microsoft.com/office/officeart/2008/layout/BendingPictureCaption"/>
    <dgm:cxn modelId="{0E5E1603-FC14-FE45-8EB3-773388E91B08}" type="presParOf" srcId="{9A8DA8A5-873D-4BAD-BECC-50628EF56118}" destId="{2DE2BC05-3B80-43FB-B120-51D63EA43B74}" srcOrd="2" destOrd="0" presId="urn:microsoft.com/office/officeart/2008/layout/BendingPictureCaption"/>
    <dgm:cxn modelId="{B68CBC53-FC87-654C-AECD-B8C6E1C4E168}" type="presParOf" srcId="{2DE2BC05-3B80-43FB-B120-51D63EA43B74}" destId="{75657458-8276-47E5-BA62-23C290B4E8E4}" srcOrd="0" destOrd="0" presId="urn:microsoft.com/office/officeart/2008/layout/BendingPictureCaption"/>
    <dgm:cxn modelId="{99C0C70E-319B-CB4C-9F8D-AE5BE0AC01FD}" type="presParOf" srcId="{2DE2BC05-3B80-43FB-B120-51D63EA43B74}" destId="{00C6F4E3-D6CD-42CC-B718-0A74EC31EEC2}" srcOrd="1" destOrd="0" presId="urn:microsoft.com/office/officeart/2008/layout/BendingPictureCaption"/>
    <dgm:cxn modelId="{A9668E3B-25A6-C446-AB81-2F1D40C9AEB9}" type="presParOf" srcId="{9A8DA8A5-873D-4BAD-BECC-50628EF56118}" destId="{320A03FC-B706-452B-92FA-E62F44E6B6F9}" srcOrd="3" destOrd="0" presId="urn:microsoft.com/office/officeart/2008/layout/BendingPictureCaption"/>
    <dgm:cxn modelId="{9AFE94DC-18D6-3C45-A89F-F15AFF7135A0}" type="presParOf" srcId="{9A8DA8A5-873D-4BAD-BECC-50628EF56118}" destId="{F7226A8D-E270-45B7-A857-6B86BC6917AE}" srcOrd="4" destOrd="0" presId="urn:microsoft.com/office/officeart/2008/layout/BendingPictureCaption"/>
    <dgm:cxn modelId="{DBFA7EF4-A355-2A4D-950C-12327E56157E}" type="presParOf" srcId="{F7226A8D-E270-45B7-A857-6B86BC6917AE}" destId="{2D8C69AA-9283-40D0-A1CE-CD996B703719}" srcOrd="0" destOrd="0" presId="urn:microsoft.com/office/officeart/2008/layout/BendingPictureCaption"/>
    <dgm:cxn modelId="{B80C9C3E-33A8-5442-9BF1-758DCE4FB56A}" type="presParOf" srcId="{F7226A8D-E270-45B7-A857-6B86BC6917AE}" destId="{1FE66FFB-6B5E-4DA7-AAC6-2BB162DE904E}" srcOrd="1" destOrd="0" presId="urn:microsoft.com/office/officeart/2008/layout/BendingPictureCaption"/>
    <dgm:cxn modelId="{D06BB849-9F80-8141-A58F-2E52FAFFA19D}" type="presParOf" srcId="{9A8DA8A5-873D-4BAD-BECC-50628EF56118}" destId="{87500DF1-0FE8-4B0C-9876-591C75F9417B}" srcOrd="5" destOrd="0" presId="urn:microsoft.com/office/officeart/2008/layout/BendingPictureCaption"/>
    <dgm:cxn modelId="{4588956D-60D2-894A-8351-86753F5D90CD}" type="presParOf" srcId="{9A8DA8A5-873D-4BAD-BECC-50628EF56118}" destId="{3F0FC499-CA78-40FA-AE7E-4B48B1FD2066}" srcOrd="6" destOrd="0" presId="urn:microsoft.com/office/officeart/2008/layout/BendingPictureCaption"/>
    <dgm:cxn modelId="{09F1602B-B4CB-F040-9BC7-3057E5FC86EF}" type="presParOf" srcId="{3F0FC499-CA78-40FA-AE7E-4B48B1FD2066}" destId="{7E0D0224-E7E9-4ED2-BFB9-06AB646AFA22}" srcOrd="0" destOrd="0" presId="urn:microsoft.com/office/officeart/2008/layout/BendingPictureCaption"/>
    <dgm:cxn modelId="{632CC015-B78E-F648-BE60-AEFF29975F35}" type="presParOf" srcId="{3F0FC499-CA78-40FA-AE7E-4B48B1FD2066}" destId="{BA5F94C5-87B8-444A-9F37-A8064B1F52F2}" srcOrd="1" destOrd="0" presId="urn:microsoft.com/office/officeart/2008/layout/BendingPictureCaption"/>
    <dgm:cxn modelId="{959FAA7B-6879-D642-8396-0C7D0C7AECB1}" type="presParOf" srcId="{9A8DA8A5-873D-4BAD-BECC-50628EF56118}" destId="{AF8410C1-BF8C-48E7-B790-2F103BEB9789}" srcOrd="7" destOrd="0" presId="urn:microsoft.com/office/officeart/2008/layout/BendingPictureCaption"/>
    <dgm:cxn modelId="{2779102C-6FDE-8C4C-A596-20333F2BDC4D}" type="presParOf" srcId="{9A8DA8A5-873D-4BAD-BECC-50628EF56118}" destId="{4CC7ACCA-9312-4993-95EE-90D2E7C85FEE}" srcOrd="8" destOrd="0" presId="urn:microsoft.com/office/officeart/2008/layout/BendingPictureCaption"/>
    <dgm:cxn modelId="{F42CA4D1-32BD-9E49-A988-6F8D2D16849E}" type="presParOf" srcId="{4CC7ACCA-9312-4993-95EE-90D2E7C85FEE}" destId="{852D4912-C3FD-4735-94E0-0537864FA6A7}" srcOrd="0" destOrd="0" presId="urn:microsoft.com/office/officeart/2008/layout/BendingPictureCaption"/>
    <dgm:cxn modelId="{C52BE965-B22E-DC43-B968-9E3ED7201282}" type="presParOf" srcId="{4CC7ACCA-9312-4993-95EE-90D2E7C85FEE}" destId="{EB93DD9D-C8C4-4105-928C-BD9E9F3208C6}" srcOrd="1" destOrd="0" presId="urn:microsoft.com/office/officeart/2008/layout/BendingPictureCaption"/>
    <dgm:cxn modelId="{13D9DD0F-CC3C-0248-92CA-507449C21A51}" type="presParOf" srcId="{9A8DA8A5-873D-4BAD-BECC-50628EF56118}" destId="{B9DE0093-7AD2-49A7-ACF2-C16CB0D4E173}" srcOrd="9" destOrd="0" presId="urn:microsoft.com/office/officeart/2008/layout/BendingPictureCaption"/>
    <dgm:cxn modelId="{17F50E80-F69F-3E44-8E54-66EA3563FA9B}" type="presParOf" srcId="{9A8DA8A5-873D-4BAD-BECC-50628EF56118}" destId="{3E97EBC4-47D6-49C9-9B26-4D82603BC7E2}" srcOrd="10" destOrd="0" presId="urn:microsoft.com/office/officeart/2008/layout/BendingPictureCaption"/>
    <dgm:cxn modelId="{A4BDB99B-D83D-354C-B88D-9C8C791CE68B}" type="presParOf" srcId="{3E97EBC4-47D6-49C9-9B26-4D82603BC7E2}" destId="{A9739634-EDF7-4145-AE5A-275FC1327E18}" srcOrd="0" destOrd="0" presId="urn:microsoft.com/office/officeart/2008/layout/BendingPictureCaption"/>
    <dgm:cxn modelId="{356F7BDF-5750-D74F-93E7-6E0060BD0876}" type="presParOf" srcId="{3E97EBC4-47D6-49C9-9B26-4D82603BC7E2}" destId="{FF440F36-3F0E-4B5C-8FCF-AC88917DC7C4}" srcOrd="1" destOrd="0" presId="urn:microsoft.com/office/officeart/2008/layout/BendingPictureCaption"/>
    <dgm:cxn modelId="{33578572-3275-0A47-98EE-4C1DE4DE26CF}" type="presParOf" srcId="{9A8DA8A5-873D-4BAD-BECC-50628EF56118}" destId="{D17C862A-80C6-41EA-8AAC-94A126D67C24}" srcOrd="11" destOrd="0" presId="urn:microsoft.com/office/officeart/2008/layout/BendingPictureCaption"/>
    <dgm:cxn modelId="{92BAA984-98C7-C142-9E0B-8D04A642C24F}" type="presParOf" srcId="{9A8DA8A5-873D-4BAD-BECC-50628EF56118}" destId="{CA1D86F2-6376-4999-8D02-34CF3D6EB942}" srcOrd="12" destOrd="0" presId="urn:microsoft.com/office/officeart/2008/layout/BendingPictureCaption"/>
    <dgm:cxn modelId="{416B8927-87F4-D240-B05D-8E0E64970CB5}" type="presParOf" srcId="{CA1D86F2-6376-4999-8D02-34CF3D6EB942}" destId="{73BCBF42-237B-463D-9A18-768995007712}" srcOrd="0" destOrd="0" presId="urn:microsoft.com/office/officeart/2008/layout/BendingPictureCaption"/>
    <dgm:cxn modelId="{EA21AC9B-5DBE-AE45-A871-89DB969D4B10}" type="presParOf" srcId="{CA1D86F2-6376-4999-8D02-34CF3D6EB942}" destId="{A2256911-E6E2-4DC8-AE4E-A890DB961EA9}" srcOrd="1" destOrd="0" presId="urn:microsoft.com/office/officeart/2008/layout/BendingPictureCaption"/>
    <dgm:cxn modelId="{5FD8BCB4-A920-A246-B3BA-8D596E8CBCB3}" type="presParOf" srcId="{9A8DA8A5-873D-4BAD-BECC-50628EF56118}" destId="{19A459D0-9689-4F5C-AB17-86DC061A3404}" srcOrd="13" destOrd="0" presId="urn:microsoft.com/office/officeart/2008/layout/BendingPictureCaption"/>
    <dgm:cxn modelId="{CBD82D23-8700-E74C-A314-9098521A8756}" type="presParOf" srcId="{9A8DA8A5-873D-4BAD-BECC-50628EF56118}" destId="{894B7F40-F70E-436C-87C1-5CCD81369437}" srcOrd="14" destOrd="0" presId="urn:microsoft.com/office/officeart/2008/layout/BendingPictureCaption"/>
    <dgm:cxn modelId="{97AB02D5-38C3-3D49-972C-DE8E6EFED22B}" type="presParOf" srcId="{894B7F40-F70E-436C-87C1-5CCD81369437}" destId="{C4F8E8D0-02AB-476D-BE04-09FF1D5E36AD}" srcOrd="0" destOrd="0" presId="urn:microsoft.com/office/officeart/2008/layout/BendingPictureCaption"/>
    <dgm:cxn modelId="{C44C2BC7-878C-4E4A-B0AF-4B60E2940831}" type="presParOf" srcId="{894B7F40-F70E-436C-87C1-5CCD81369437}" destId="{F5980858-8A29-47B6-92A2-26BC6069AF02}" srcOrd="1" destOrd="0" presId="urn:microsoft.com/office/officeart/2008/layout/BendingPictureCaption"/>
    <dgm:cxn modelId="{A4322652-25CF-CF4C-BA99-0D22A32A875C}" type="presParOf" srcId="{9A8DA8A5-873D-4BAD-BECC-50628EF56118}" destId="{FD990A47-AF81-4375-9BAE-671D921F9190}" srcOrd="15" destOrd="0" presId="urn:microsoft.com/office/officeart/2008/layout/BendingPictureCaption"/>
    <dgm:cxn modelId="{74252FB1-6591-C243-9020-8B3ED9B14152}" type="presParOf" srcId="{9A8DA8A5-873D-4BAD-BECC-50628EF56118}" destId="{A6CC19AB-FEB6-4F2D-907A-3B7E61357278}" srcOrd="16" destOrd="0" presId="urn:microsoft.com/office/officeart/2008/layout/BendingPictureCaption"/>
    <dgm:cxn modelId="{F40FE792-1E6A-B84A-AEC2-232179407812}" type="presParOf" srcId="{A6CC19AB-FEB6-4F2D-907A-3B7E61357278}" destId="{0208B980-48D4-4C18-9F1A-44F166FEFFB0}" srcOrd="0" destOrd="0" presId="urn:microsoft.com/office/officeart/2008/layout/BendingPictureCaption"/>
    <dgm:cxn modelId="{58476582-6B3B-1047-96EA-17B3AC26C9A4}" type="presParOf" srcId="{A6CC19AB-FEB6-4F2D-907A-3B7E61357278}" destId="{DA7BDB1F-E2F7-4D1A-9EB2-EBB2A5E1E971}" srcOrd="1" destOrd="0" presId="urn:microsoft.com/office/officeart/2008/layout/BendingPictureCaption"/>
    <dgm:cxn modelId="{9B2BEB73-FC93-164A-B0BF-27D1FD1971C9}" type="presParOf" srcId="{9A8DA8A5-873D-4BAD-BECC-50628EF56118}" destId="{2A8505CE-9EF5-4B0D-AB46-E341A13AB59B}" srcOrd="17" destOrd="0" presId="urn:microsoft.com/office/officeart/2008/layout/BendingPictureCaption"/>
    <dgm:cxn modelId="{B254D369-7E70-9C44-88CB-FD8DE53A4FAD}" type="presParOf" srcId="{9A8DA8A5-873D-4BAD-BECC-50628EF56118}" destId="{F492ECF6-2846-4F28-8EBE-E916EE2A8AA1}" srcOrd="18" destOrd="0" presId="urn:microsoft.com/office/officeart/2008/layout/BendingPictureCaption"/>
    <dgm:cxn modelId="{9C64D2E0-446C-344D-8754-C6FA144B4A1C}" type="presParOf" srcId="{F492ECF6-2846-4F28-8EBE-E916EE2A8AA1}" destId="{DA82A046-3F4F-4DA8-BEFA-AD55AE2C6F48}" srcOrd="0" destOrd="0" presId="urn:microsoft.com/office/officeart/2008/layout/BendingPictureCaption"/>
    <dgm:cxn modelId="{5716F491-EC1D-564E-B8D3-7A1CFD159EEA}" type="presParOf" srcId="{F492ECF6-2846-4F28-8EBE-E916EE2A8AA1}" destId="{C7E63FE0-4AA1-4D2E-A54C-1BB7F1EA1210}" srcOrd="1" destOrd="0" presId="urn:microsoft.com/office/officeart/2008/layout/BendingPictureCaption"/>
    <dgm:cxn modelId="{783BDCCD-C6C8-AA4D-985B-B280AB2CE0EE}" type="presParOf" srcId="{9A8DA8A5-873D-4BAD-BECC-50628EF56118}" destId="{D7F8B966-42C4-4997-AF3B-B54B20D5D2BE}" srcOrd="19" destOrd="0" presId="urn:microsoft.com/office/officeart/2008/layout/BendingPictureCaption"/>
    <dgm:cxn modelId="{FC17E393-E730-CD4F-9551-3F4A3D2E2F17}" type="presParOf" srcId="{9A8DA8A5-873D-4BAD-BECC-50628EF56118}" destId="{0107B2A8-1CE9-4FD7-BBFC-133D8C7BCAF2}" srcOrd="20" destOrd="0" presId="urn:microsoft.com/office/officeart/2008/layout/BendingPictureCaption"/>
    <dgm:cxn modelId="{234394D6-1D50-CF4C-BD7F-04DB0BB54ECD}" type="presParOf" srcId="{0107B2A8-1CE9-4FD7-BBFC-133D8C7BCAF2}" destId="{0099677F-0A52-44D9-9C68-54B3EBE7175A}" srcOrd="0" destOrd="0" presId="urn:microsoft.com/office/officeart/2008/layout/BendingPictureCaption"/>
    <dgm:cxn modelId="{917A6984-19D7-494D-902D-AB1C59566EA9}" type="presParOf" srcId="{0107B2A8-1CE9-4FD7-BBFC-133D8C7BCAF2}" destId="{8220BEBE-047A-4BD2-B648-F74DB452E9C9}" srcOrd="1" destOrd="0" presId="urn:microsoft.com/office/officeart/2008/layout/BendingPictureCaption"/>
    <dgm:cxn modelId="{46FAADC2-F1D5-1F4F-BD36-61D99C55984A}" type="presParOf" srcId="{9A8DA8A5-873D-4BAD-BECC-50628EF56118}" destId="{400D191F-3789-4BA6-8032-CD71F8B12DE8}" srcOrd="21" destOrd="0" presId="urn:microsoft.com/office/officeart/2008/layout/BendingPictureCaption"/>
    <dgm:cxn modelId="{DF8D216B-6D88-3740-955F-ECB67208DAE4}" type="presParOf" srcId="{9A8DA8A5-873D-4BAD-BECC-50628EF56118}" destId="{B6266BCC-C6A2-445B-9FE8-29A514D96E9C}" srcOrd="22" destOrd="0" presId="urn:microsoft.com/office/officeart/2008/layout/BendingPictureCaption"/>
    <dgm:cxn modelId="{88A410CF-D0CD-D541-9557-E680162C2BBB}" type="presParOf" srcId="{B6266BCC-C6A2-445B-9FE8-29A514D96E9C}" destId="{AC06C7E6-2532-4D0A-8CE6-EF3DF359FA41}" srcOrd="0" destOrd="0" presId="urn:microsoft.com/office/officeart/2008/layout/BendingPictureCaption"/>
    <dgm:cxn modelId="{31C0A9E4-0F3D-8F48-BCED-982EB4E2EE1D}" type="presParOf" srcId="{B6266BCC-C6A2-445B-9FE8-29A514D96E9C}" destId="{F8AC55C6-41F4-4924-854C-2B52AB35662E}" srcOrd="1" destOrd="0" presId="urn:microsoft.com/office/officeart/2008/layout/BendingPictureCaption"/>
    <dgm:cxn modelId="{7E7D5768-1565-DA4E-AC2A-678AD821377F}" type="presParOf" srcId="{9A8DA8A5-873D-4BAD-BECC-50628EF56118}" destId="{EB288F3C-927A-48D8-889B-A493E1B3FEDF}" srcOrd="23" destOrd="0" presId="urn:microsoft.com/office/officeart/2008/layout/BendingPictureCaption"/>
    <dgm:cxn modelId="{814C6782-94C4-3E4E-A8A9-130E241E0510}" type="presParOf" srcId="{9A8DA8A5-873D-4BAD-BECC-50628EF56118}" destId="{C69BEB22-668A-48DA-A5B3-C5FC41E1AFC9}" srcOrd="24" destOrd="0" presId="urn:microsoft.com/office/officeart/2008/layout/BendingPictureCaption"/>
    <dgm:cxn modelId="{F5CF6073-33AF-F74E-94AB-FB73E54563A6}" type="presParOf" srcId="{C69BEB22-668A-48DA-A5B3-C5FC41E1AFC9}" destId="{E79365C8-DC88-4AD4-9236-516E9480141C}" srcOrd="0" destOrd="0" presId="urn:microsoft.com/office/officeart/2008/layout/BendingPictureCaption"/>
    <dgm:cxn modelId="{96A0C281-8820-CC4F-BF1F-19E5DC1C37C6}" type="presParOf" srcId="{C69BEB22-668A-48DA-A5B3-C5FC41E1AFC9}" destId="{26499A22-B72A-486A-8B0D-2C3E910226A6}" srcOrd="1" destOrd="0" presId="urn:microsoft.com/office/officeart/2008/layout/BendingPictureCaption"/>
    <dgm:cxn modelId="{4AC82E9B-22E7-ED48-93A5-816024C9DADD}" type="presParOf" srcId="{9A8DA8A5-873D-4BAD-BECC-50628EF56118}" destId="{C3190456-6FF0-4DB0-B7E7-97C277FA8E11}" srcOrd="25" destOrd="0" presId="urn:microsoft.com/office/officeart/2008/layout/BendingPictureCaption"/>
    <dgm:cxn modelId="{A31E7DF7-450A-5D4D-921F-390E27A3CC41}" type="presParOf" srcId="{9A8DA8A5-873D-4BAD-BECC-50628EF56118}" destId="{60C8D03A-6AE0-4C25-A420-8E4C6A39ADA5}" srcOrd="26" destOrd="0" presId="urn:microsoft.com/office/officeart/2008/layout/BendingPictureCaption"/>
    <dgm:cxn modelId="{0403E984-97E8-FD4F-8720-5E3800432AE5}" type="presParOf" srcId="{60C8D03A-6AE0-4C25-A420-8E4C6A39ADA5}" destId="{2BB28207-FC11-46B7-B5B5-3197FC8F592E}" srcOrd="0" destOrd="0" presId="urn:microsoft.com/office/officeart/2008/layout/BendingPictureCaption"/>
    <dgm:cxn modelId="{FB73C93A-75B3-EE48-912E-31636FC551D2}" type="presParOf" srcId="{60C8D03A-6AE0-4C25-A420-8E4C6A39ADA5}" destId="{B7230ED4-15B8-4E7B-81B0-EABAC9648E2B}" srcOrd="1" destOrd="0" presId="urn:microsoft.com/office/officeart/2008/layout/BendingPictureCaption"/>
    <dgm:cxn modelId="{47FC3550-945B-C940-8139-A59818B1757E}" type="presParOf" srcId="{9A8DA8A5-873D-4BAD-BECC-50628EF56118}" destId="{EF513470-857B-4DBB-9684-7878CE54D0A4}" srcOrd="27" destOrd="0" presId="urn:microsoft.com/office/officeart/2008/layout/BendingPictureCaption"/>
    <dgm:cxn modelId="{7ED7090E-F87B-9140-88E4-EDBA29FF7EF4}" type="presParOf" srcId="{9A8DA8A5-873D-4BAD-BECC-50628EF56118}" destId="{3A3EECDD-C44C-4785-9902-E8E62FC251EF}" srcOrd="28" destOrd="0" presId="urn:microsoft.com/office/officeart/2008/layout/BendingPictureCaption"/>
    <dgm:cxn modelId="{C6199D1D-0A0A-C444-850C-85D4502A04C6}" type="presParOf" srcId="{3A3EECDD-C44C-4785-9902-E8E62FC251EF}" destId="{6147E102-8B4E-41D3-97A8-1FCCADB5AEC1}" srcOrd="0" destOrd="0" presId="urn:microsoft.com/office/officeart/2008/layout/BendingPictureCaption"/>
    <dgm:cxn modelId="{0ACDCF62-D874-CD42-BEEB-B76A3056283B}" type="presParOf" srcId="{3A3EECDD-C44C-4785-9902-E8E62FC251EF}" destId="{4F4BC5E9-F712-4E04-A242-571EDA989011}" srcOrd="1" destOrd="0" presId="urn:microsoft.com/office/officeart/2008/layout/BendingPictureCaption"/>
    <dgm:cxn modelId="{B2DF9E60-8D0A-394A-9E24-AE179559E099}" type="presParOf" srcId="{9A8DA8A5-873D-4BAD-BECC-50628EF56118}" destId="{D694C237-A109-4BE4-B6CB-21ADE09C4541}" srcOrd="29" destOrd="0" presId="urn:microsoft.com/office/officeart/2008/layout/BendingPictureCaption"/>
    <dgm:cxn modelId="{28C6687F-5566-0C4B-9D77-86EBE15B2634}" type="presParOf" srcId="{9A8DA8A5-873D-4BAD-BECC-50628EF56118}" destId="{9B95D3C3-AFC8-4DCB-9E3A-2255FB970B86}" srcOrd="30" destOrd="0" presId="urn:microsoft.com/office/officeart/2008/layout/BendingPictureCaption"/>
    <dgm:cxn modelId="{840F8F78-21D9-7A4C-A737-B8E8EFC66218}" type="presParOf" srcId="{9B95D3C3-AFC8-4DCB-9E3A-2255FB970B86}" destId="{8D442CD3-7A31-4A9D-B2A5-DD3CBC66B8C3}" srcOrd="0" destOrd="0" presId="urn:microsoft.com/office/officeart/2008/layout/BendingPictureCaption"/>
    <dgm:cxn modelId="{A1DA9DDD-EA2D-C94A-9F50-865F6465A986}" type="presParOf" srcId="{9B95D3C3-AFC8-4DCB-9E3A-2255FB970B86}" destId="{2B61ABDE-0B70-4A23-A084-BD0613100D78}" srcOrd="1" destOrd="0" presId="urn:microsoft.com/office/officeart/2008/layout/BendingPictureCaption"/>
    <dgm:cxn modelId="{5A104DD3-12BC-EC42-B45D-02D309397301}" type="presParOf" srcId="{9A8DA8A5-873D-4BAD-BECC-50628EF56118}" destId="{5DEED284-4F42-416F-B479-F43C7E5847A5}" srcOrd="31" destOrd="0" presId="urn:microsoft.com/office/officeart/2008/layout/BendingPictureCaption"/>
    <dgm:cxn modelId="{6F277912-E459-6246-B6F3-56AA022B7DCD}" type="presParOf" srcId="{9A8DA8A5-873D-4BAD-BECC-50628EF56118}" destId="{D7CC83A1-DF25-45B7-9CD1-859C02F3C4E5}" srcOrd="32" destOrd="0" presId="urn:microsoft.com/office/officeart/2008/layout/BendingPictureCaption"/>
    <dgm:cxn modelId="{D0AC6E6C-5746-9948-BD6D-2808384CDBD3}" type="presParOf" srcId="{D7CC83A1-DF25-45B7-9CD1-859C02F3C4E5}" destId="{659C426B-5108-4E88-A229-61FE0EC5C6F9}" srcOrd="0" destOrd="0" presId="urn:microsoft.com/office/officeart/2008/layout/BendingPictureCaption"/>
    <dgm:cxn modelId="{D665BE14-A567-784C-BD4C-949E81136949}" type="presParOf" srcId="{D7CC83A1-DF25-45B7-9CD1-859C02F3C4E5}" destId="{57E96997-B152-41E1-AFB5-18E385AFD9D0}" srcOrd="1" destOrd="0" presId="urn:microsoft.com/office/officeart/2008/layout/BendingPictureCaption"/>
    <dgm:cxn modelId="{513A907B-7E9B-544C-A863-BEA5BF2A9470}" type="presParOf" srcId="{9A8DA8A5-873D-4BAD-BECC-50628EF56118}" destId="{73747DB9-B856-4E94-A799-8A03B7B436BD}" srcOrd="33" destOrd="0" presId="urn:microsoft.com/office/officeart/2008/layout/BendingPictureCaption"/>
    <dgm:cxn modelId="{F0DC0BCE-8F9C-0745-B74A-A3DAC7813108}" type="presParOf" srcId="{9A8DA8A5-873D-4BAD-BECC-50628EF56118}" destId="{099AD0AB-5B0D-4BBC-88E6-4B57BFCD5457}" srcOrd="34" destOrd="0" presId="urn:microsoft.com/office/officeart/2008/layout/BendingPictureCaption"/>
    <dgm:cxn modelId="{EFEB015D-6519-4941-911D-06C12DED8345}" type="presParOf" srcId="{099AD0AB-5B0D-4BBC-88E6-4B57BFCD5457}" destId="{FEAD2368-245C-4A32-B0D0-55A706E820D8}" srcOrd="0" destOrd="0" presId="urn:microsoft.com/office/officeart/2008/layout/BendingPictureCaption"/>
    <dgm:cxn modelId="{E738F3E3-B1C2-B645-A3E8-92AAA859AA17}" type="presParOf" srcId="{099AD0AB-5B0D-4BBC-88E6-4B57BFCD5457}" destId="{50BB7082-EE77-4120-9DC9-DA17A3952148}" srcOrd="1" destOrd="0" presId="urn:microsoft.com/office/officeart/2008/layout/BendingPictureCapti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42ABF4-FE4A-47C1-A503-89DB124FF5B9}" type="doc">
      <dgm:prSet loTypeId="urn:microsoft.com/office/officeart/2008/layout/BendingPictureCaption" loCatId="picture" qsTypeId="urn:microsoft.com/office/officeart/2005/8/quickstyle/simple1" qsCatId="simple" csTypeId="urn:microsoft.com/office/officeart/2005/8/colors/accent1_4" csCatId="accent1" phldr="1"/>
      <dgm:spPr/>
      <dgm:t>
        <a:bodyPr/>
        <a:lstStyle/>
        <a:p>
          <a:endParaRPr lang="en-US"/>
        </a:p>
      </dgm:t>
    </dgm:pt>
    <dgm:pt modelId="{E8846A22-258A-4FD5-BBCC-46007FD75037}">
      <dgm:prSet phldrT="[Text]"/>
      <dgm:spPr/>
      <dgm:t>
        <a:bodyPr/>
        <a:lstStyle/>
        <a:p>
          <a:r>
            <a:rPr lang="en-US" dirty="0">
              <a:latin typeface="Segoe UI" panose="020B0502040204020203" pitchFamily="34" charset="0"/>
              <a:cs typeface="Segoe UI" panose="020B0502040204020203" pitchFamily="34" charset="0"/>
            </a:rPr>
            <a:t>Daniel Egan </a:t>
          </a:r>
        </a:p>
        <a:p>
          <a:r>
            <a:rPr lang="en-US" dirty="0">
              <a:latin typeface="Segoe UI" panose="020B0502040204020203" pitchFamily="34" charset="0"/>
              <a:cs typeface="Segoe UI" panose="020B0502040204020203" pitchFamily="34" charset="0"/>
            </a:rPr>
            <a:t>Technical Evangelist</a:t>
          </a:r>
        </a:p>
      </dgm:t>
    </dgm:pt>
    <dgm:pt modelId="{B093A3BF-9224-4252-89AE-B6622BE68506}" type="parTrans" cxnId="{D4B833A9-BC33-48FF-A6DE-70A99927F937}">
      <dgm:prSet/>
      <dgm:spPr/>
      <dgm:t>
        <a:bodyPr/>
        <a:lstStyle/>
        <a:p>
          <a:endParaRPr lang="en-US"/>
        </a:p>
      </dgm:t>
    </dgm:pt>
    <dgm:pt modelId="{CE0F2DEA-23A7-41E7-8663-954B8FE9D512}" type="sibTrans" cxnId="{D4B833A9-BC33-48FF-A6DE-70A99927F937}">
      <dgm:prSet/>
      <dgm:spPr/>
      <dgm:t>
        <a:bodyPr/>
        <a:lstStyle/>
        <a:p>
          <a:endParaRPr lang="en-US"/>
        </a:p>
      </dgm:t>
    </dgm:pt>
    <dgm:pt modelId="{7BB06D8B-9843-4974-9BA1-2F79BBFC7663}">
      <dgm:prSet phldrT="[Text]"/>
      <dgm:spPr/>
      <dgm:t>
        <a:bodyPr/>
        <a:lstStyle/>
        <a:p>
          <a:r>
            <a:rPr lang="en-US" dirty="0">
              <a:latin typeface="Segoe UI" panose="020B0502040204020203" pitchFamily="34" charset="0"/>
              <a:cs typeface="Segoe UI" panose="020B0502040204020203" pitchFamily="34" charset="0"/>
            </a:rPr>
            <a:t>Livi Erickson</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8A304119-FAC9-4C2B-9CDA-0D21A00F85DD}" type="parTrans" cxnId="{CC43580D-D36F-4DF5-BB69-3E2AC92AA034}">
      <dgm:prSet/>
      <dgm:spPr/>
      <dgm:t>
        <a:bodyPr/>
        <a:lstStyle/>
        <a:p>
          <a:endParaRPr lang="en-US"/>
        </a:p>
      </dgm:t>
    </dgm:pt>
    <dgm:pt modelId="{319F362F-FBF7-4583-BA7F-4CB5D2C6D972}" type="sibTrans" cxnId="{CC43580D-D36F-4DF5-BB69-3E2AC92AA034}">
      <dgm:prSet/>
      <dgm:spPr/>
      <dgm:t>
        <a:bodyPr/>
        <a:lstStyle/>
        <a:p>
          <a:endParaRPr lang="en-US"/>
        </a:p>
      </dgm:t>
    </dgm:pt>
    <dgm:pt modelId="{A758F707-104A-4EAD-9FEC-E82D2F284738}">
      <dgm:prSet phldrT="[Text]"/>
      <dgm:spPr/>
      <dgm:t>
        <a:bodyPr/>
        <a:lstStyle/>
        <a:p>
          <a:r>
            <a:rPr lang="en-US" dirty="0">
              <a:latin typeface="Segoe UI" panose="020B0502040204020203" pitchFamily="34" charset="0"/>
              <a:cs typeface="Segoe UI" panose="020B0502040204020203" pitchFamily="34" charset="0"/>
            </a:rPr>
            <a:t>Andrew Moll</a:t>
          </a:r>
        </a:p>
        <a:p>
          <a:r>
            <a:rPr lang="en-US" dirty="0">
              <a:latin typeface="Segoe UI" panose="020B0502040204020203" pitchFamily="34" charset="0"/>
              <a:cs typeface="Segoe UI" panose="020B0502040204020203" pitchFamily="34" charset="0"/>
            </a:rPr>
            <a:t>Technical Evangelist</a:t>
          </a:r>
        </a:p>
      </dgm:t>
    </dgm:pt>
    <dgm:pt modelId="{D3D04D6D-6694-48C8-948E-C8DD9944B3F5}" type="parTrans" cxnId="{4AFD3D99-7268-4C26-9E00-1632BAC3CBBF}">
      <dgm:prSet/>
      <dgm:spPr/>
      <dgm:t>
        <a:bodyPr/>
        <a:lstStyle/>
        <a:p>
          <a:endParaRPr lang="en-US"/>
        </a:p>
      </dgm:t>
    </dgm:pt>
    <dgm:pt modelId="{04C31F1E-E98F-41DA-8205-A9D094DF5A9A}" type="sibTrans" cxnId="{4AFD3D99-7268-4C26-9E00-1632BAC3CBBF}">
      <dgm:prSet/>
      <dgm:spPr/>
      <dgm:t>
        <a:bodyPr/>
        <a:lstStyle/>
        <a:p>
          <a:endParaRPr lang="en-US"/>
        </a:p>
      </dgm:t>
    </dgm:pt>
    <dgm:pt modelId="{F45BE8C2-4006-4AF3-98CB-7C6434D472AF}">
      <dgm:prSet phldrT="[Text]"/>
      <dgm:spPr/>
      <dgm:t>
        <a:bodyPr/>
        <a:lstStyle/>
        <a:p>
          <a:r>
            <a:rPr lang="en-US" dirty="0">
              <a:latin typeface="Segoe UI" panose="020B0502040204020203" pitchFamily="34" charset="0"/>
              <a:cs typeface="Segoe UI" panose="020B0502040204020203" pitchFamily="34" charset="0"/>
            </a:rPr>
            <a:t>Doris Chen</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5A3037E6-62E5-41A7-9586-FE693D4F7269}" type="parTrans" cxnId="{EB50A2E2-BF9F-484A-81CA-B03CF51B6D79}">
      <dgm:prSet/>
      <dgm:spPr/>
      <dgm:t>
        <a:bodyPr/>
        <a:lstStyle/>
        <a:p>
          <a:endParaRPr lang="en-US"/>
        </a:p>
      </dgm:t>
    </dgm:pt>
    <dgm:pt modelId="{BBF2634F-3C15-4107-989A-DFD77C7D190A}" type="sibTrans" cxnId="{EB50A2E2-BF9F-484A-81CA-B03CF51B6D79}">
      <dgm:prSet/>
      <dgm:spPr/>
      <dgm:t>
        <a:bodyPr/>
        <a:lstStyle/>
        <a:p>
          <a:endParaRPr lang="en-US"/>
        </a:p>
      </dgm:t>
    </dgm:pt>
    <dgm:pt modelId="{D32A1BF2-19BC-4F86-9595-7EDC80ABD64C}">
      <dgm:prSet phldrT="[Text]"/>
      <dgm:spPr/>
      <dgm:t>
        <a:bodyPr/>
        <a:lstStyle/>
        <a:p>
          <a:r>
            <a:rPr lang="en-US" dirty="0">
              <a:latin typeface="Segoe UI" panose="020B0502040204020203" pitchFamily="34" charset="0"/>
              <a:cs typeface="Segoe UI" panose="020B0502040204020203" pitchFamily="34" charset="0"/>
            </a:rPr>
            <a:t>John Alioto</a:t>
          </a:r>
        </a:p>
        <a:p>
          <a:r>
            <a:rPr lang="en-US" dirty="0">
              <a:latin typeface="Segoe UI" panose="020B0502040204020203" pitchFamily="34" charset="0"/>
              <a:cs typeface="Segoe UI" panose="020B0502040204020203" pitchFamily="34" charset="0"/>
            </a:rPr>
            <a:t>Principal Technical Evangelist</a:t>
          </a:r>
        </a:p>
      </dgm:t>
    </dgm:pt>
    <dgm:pt modelId="{E0DCB350-63BB-4B4B-AB49-5F4606379795}" type="parTrans" cxnId="{C033DCB7-3E2C-4295-B983-A20C927BA381}">
      <dgm:prSet/>
      <dgm:spPr/>
      <dgm:t>
        <a:bodyPr/>
        <a:lstStyle/>
        <a:p>
          <a:endParaRPr lang="en-US"/>
        </a:p>
      </dgm:t>
    </dgm:pt>
    <dgm:pt modelId="{90E45DD3-FDE5-455E-962B-ABECF9289685}" type="sibTrans" cxnId="{C033DCB7-3E2C-4295-B983-A20C927BA381}">
      <dgm:prSet/>
      <dgm:spPr/>
      <dgm:t>
        <a:bodyPr/>
        <a:lstStyle/>
        <a:p>
          <a:endParaRPr lang="en-US"/>
        </a:p>
      </dgm:t>
    </dgm:pt>
    <dgm:pt modelId="{28BE8ED0-986A-4BBC-A89D-596D6D9F413A}">
      <dgm:prSet phldrT="[Text]"/>
      <dgm:spPr/>
      <dgm:t>
        <a:bodyPr/>
        <a:lstStyle/>
        <a:p>
          <a:r>
            <a:rPr lang="en-US" dirty="0">
              <a:latin typeface="Segoe UI" panose="020B0502040204020203" pitchFamily="34" charset="0"/>
              <a:cs typeface="Segoe UI" panose="020B0502040204020203" pitchFamily="34" charset="0"/>
            </a:rPr>
            <a:t>Tim Reilly</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96763FC8-C3B5-41FB-BAC1-BBBF33CA05CA}" type="parTrans" cxnId="{03D3B706-7336-46AD-A7BA-1564FDF93B25}">
      <dgm:prSet/>
      <dgm:spPr/>
      <dgm:t>
        <a:bodyPr/>
        <a:lstStyle/>
        <a:p>
          <a:endParaRPr lang="en-US"/>
        </a:p>
      </dgm:t>
    </dgm:pt>
    <dgm:pt modelId="{16493DFE-1ABA-44DE-83FA-E20C6CD43368}" type="sibTrans" cxnId="{03D3B706-7336-46AD-A7BA-1564FDF93B25}">
      <dgm:prSet/>
      <dgm:spPr/>
      <dgm:t>
        <a:bodyPr/>
        <a:lstStyle/>
        <a:p>
          <a:endParaRPr lang="en-US"/>
        </a:p>
      </dgm:t>
    </dgm:pt>
    <dgm:pt modelId="{E1650E91-408D-46AB-A736-296A980C7A3A}">
      <dgm:prSet phldrT="[Text]"/>
      <dgm:spPr/>
      <dgm:t>
        <a:bodyPr/>
        <a:lstStyle/>
        <a:p>
          <a:r>
            <a:rPr lang="en-US" dirty="0">
              <a:latin typeface="Segoe UI" panose="020B0502040204020203" pitchFamily="34" charset="0"/>
              <a:cs typeface="Segoe UI" panose="020B0502040204020203" pitchFamily="34" charset="0"/>
            </a:rPr>
            <a:t>Tobiah Zarlez</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70D0D74D-D922-49ED-A81D-98F02C18671F}" type="parTrans" cxnId="{63624B30-D8B4-467A-846C-13AB0EC30243}">
      <dgm:prSet/>
      <dgm:spPr/>
      <dgm:t>
        <a:bodyPr/>
        <a:lstStyle/>
        <a:p>
          <a:endParaRPr lang="en-US"/>
        </a:p>
      </dgm:t>
    </dgm:pt>
    <dgm:pt modelId="{141F6FCF-D9C5-4F63-B6BB-58CFB8F96419}" type="sibTrans" cxnId="{63624B30-D8B4-467A-846C-13AB0EC30243}">
      <dgm:prSet/>
      <dgm:spPr/>
      <dgm:t>
        <a:bodyPr/>
        <a:lstStyle/>
        <a:p>
          <a:endParaRPr lang="en-US"/>
        </a:p>
      </dgm:t>
    </dgm:pt>
    <dgm:pt modelId="{553FD8AC-4696-485D-B3CF-85DE09300F59}">
      <dgm:prSet phldrT="[Text]"/>
      <dgm:spPr/>
      <dgm:t>
        <a:bodyPr/>
        <a:lstStyle/>
        <a:p>
          <a:r>
            <a:rPr lang="en-US" dirty="0">
              <a:latin typeface="Segoe UI" panose="020B0502040204020203" pitchFamily="34" charset="0"/>
              <a:cs typeface="Segoe UI" panose="020B0502040204020203" pitchFamily="34" charset="0"/>
            </a:rPr>
            <a:t>Jeremy Foster</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EADDB0E7-93D6-42EF-9AFD-031DCC75C1E4}" type="parTrans" cxnId="{0050C7AB-CB5C-4C90-826E-0A3CA9987C03}">
      <dgm:prSet/>
      <dgm:spPr/>
      <dgm:t>
        <a:bodyPr/>
        <a:lstStyle/>
        <a:p>
          <a:endParaRPr lang="en-US"/>
        </a:p>
      </dgm:t>
    </dgm:pt>
    <dgm:pt modelId="{5ABD811F-B6B5-40D4-AA55-826ED390FEF3}" type="sibTrans" cxnId="{0050C7AB-CB5C-4C90-826E-0A3CA9987C03}">
      <dgm:prSet/>
      <dgm:spPr/>
      <dgm:t>
        <a:bodyPr/>
        <a:lstStyle/>
        <a:p>
          <a:endParaRPr lang="en-US"/>
        </a:p>
      </dgm:t>
    </dgm:pt>
    <dgm:pt modelId="{3206D353-7B28-4F43-AA3E-FCBD2C014D01}">
      <dgm:prSet phldrT="[Text]"/>
      <dgm:spPr/>
      <dgm:t>
        <a:bodyPr/>
        <a:lstStyle/>
        <a:p>
          <a:r>
            <a:rPr lang="en-US" dirty="0">
              <a:latin typeface="Segoe UI" panose="020B0502040204020203" pitchFamily="34" charset="0"/>
              <a:cs typeface="Segoe UI" panose="020B0502040204020203" pitchFamily="34" charset="0"/>
            </a:rPr>
            <a:t>Tierney Wixted</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Community Evangelist</a:t>
          </a:r>
        </a:p>
      </dgm:t>
    </dgm:pt>
    <dgm:pt modelId="{03203B05-0907-4313-BA9E-DD5EC5322C26}" type="parTrans" cxnId="{2CDC3353-FB82-47B7-A6ED-38491C5C3BB9}">
      <dgm:prSet/>
      <dgm:spPr/>
      <dgm:t>
        <a:bodyPr/>
        <a:lstStyle/>
        <a:p>
          <a:endParaRPr lang="en-US"/>
        </a:p>
      </dgm:t>
    </dgm:pt>
    <dgm:pt modelId="{963D82BB-C7DB-4772-8BB0-62DE95D738FB}" type="sibTrans" cxnId="{2CDC3353-FB82-47B7-A6ED-38491C5C3BB9}">
      <dgm:prSet/>
      <dgm:spPr/>
      <dgm:t>
        <a:bodyPr/>
        <a:lstStyle/>
        <a:p>
          <a:endParaRPr lang="en-US"/>
        </a:p>
      </dgm:t>
    </dgm:pt>
    <dgm:pt modelId="{EF0851AE-56A9-4ED8-9318-E69F9A7650BB}">
      <dgm:prSet phldrT="[Text]"/>
      <dgm:spPr/>
      <dgm:t>
        <a:bodyPr/>
        <a:lstStyle/>
        <a:p>
          <a:r>
            <a:rPr lang="en-US" dirty="0">
              <a:latin typeface="Segoe UI" panose="020B0502040204020203" pitchFamily="34" charset="0"/>
              <a:cs typeface="Segoe UI" panose="020B0502040204020203" pitchFamily="34" charset="0"/>
            </a:rPr>
            <a:t>Beth Massi</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Program Manager</a:t>
          </a:r>
        </a:p>
      </dgm:t>
    </dgm:pt>
    <dgm:pt modelId="{6F339781-657E-45D0-8765-F3B02B21669D}" type="parTrans" cxnId="{7BD0FE5B-87E3-4E64-B6EE-C26C006107A4}">
      <dgm:prSet/>
      <dgm:spPr/>
      <dgm:t>
        <a:bodyPr/>
        <a:lstStyle/>
        <a:p>
          <a:endParaRPr lang="en-US"/>
        </a:p>
      </dgm:t>
    </dgm:pt>
    <dgm:pt modelId="{03439C20-F837-416C-ABEF-98149A9613FF}" type="sibTrans" cxnId="{7BD0FE5B-87E3-4E64-B6EE-C26C006107A4}">
      <dgm:prSet/>
      <dgm:spPr/>
      <dgm:t>
        <a:bodyPr/>
        <a:lstStyle/>
        <a:p>
          <a:endParaRPr lang="en-US"/>
        </a:p>
      </dgm:t>
    </dgm:pt>
    <dgm:pt modelId="{BCA2F474-3B42-47EC-919E-32033241BDBC}">
      <dgm:prSet phldrT="[Text]"/>
      <dgm:spPr/>
      <dgm:t>
        <a:bodyPr/>
        <a:lstStyle/>
        <a:p>
          <a:r>
            <a:rPr lang="en-US" dirty="0">
              <a:latin typeface="Segoe UI" panose="020B0502040204020203" pitchFamily="34" charset="0"/>
              <a:cs typeface="Segoe UI" panose="020B0502040204020203" pitchFamily="34" charset="0"/>
            </a:rPr>
            <a:t>Annie Bubinski</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Community Evangelist</a:t>
          </a:r>
        </a:p>
      </dgm:t>
    </dgm:pt>
    <dgm:pt modelId="{86CEE5EC-22C1-40F7-A01D-78D4DE1969E1}" type="parTrans" cxnId="{35C28836-BB03-4458-8DA5-C104ABE184D0}">
      <dgm:prSet/>
      <dgm:spPr/>
      <dgm:t>
        <a:bodyPr/>
        <a:lstStyle/>
        <a:p>
          <a:endParaRPr lang="en-US"/>
        </a:p>
      </dgm:t>
    </dgm:pt>
    <dgm:pt modelId="{00CDA26B-643A-4D32-8242-24F804980277}" type="sibTrans" cxnId="{35C28836-BB03-4458-8DA5-C104ABE184D0}">
      <dgm:prSet/>
      <dgm:spPr/>
      <dgm:t>
        <a:bodyPr/>
        <a:lstStyle/>
        <a:p>
          <a:endParaRPr lang="en-US"/>
        </a:p>
      </dgm:t>
    </dgm:pt>
    <dgm:pt modelId="{342071C1-3E89-4F4E-A8B9-E92AFF0BE6E9}">
      <dgm:prSet phldrT="[Text]"/>
      <dgm:spPr/>
      <dgm:t>
        <a:bodyPr/>
        <a:lstStyle/>
        <a:p>
          <a:r>
            <a:rPr lang="en-US" dirty="0">
              <a:latin typeface="Segoe UI" panose="020B0502040204020203" pitchFamily="34" charset="0"/>
              <a:cs typeface="Segoe UI" panose="020B0502040204020203" pitchFamily="34" charset="0"/>
            </a:rPr>
            <a:t>Jennelle Crothers</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0D626547-61FF-4355-92D2-613F1B758899}" type="parTrans" cxnId="{63342AD2-E64C-4CCB-9D7C-8F79D234F0C1}">
      <dgm:prSet/>
      <dgm:spPr/>
      <dgm:t>
        <a:bodyPr/>
        <a:lstStyle/>
        <a:p>
          <a:endParaRPr lang="en-US"/>
        </a:p>
      </dgm:t>
    </dgm:pt>
    <dgm:pt modelId="{0C84845A-79BB-497C-A678-C5F83EE605AC}" type="sibTrans" cxnId="{63342AD2-E64C-4CCB-9D7C-8F79D234F0C1}">
      <dgm:prSet/>
      <dgm:spPr/>
      <dgm:t>
        <a:bodyPr/>
        <a:lstStyle/>
        <a:p>
          <a:endParaRPr lang="en-US"/>
        </a:p>
      </dgm:t>
    </dgm:pt>
    <dgm:pt modelId="{E5D39605-D10E-444D-A021-68E2CBF66F48}">
      <dgm:prSet phldrT="[Text]"/>
      <dgm:spPr/>
      <dgm:t>
        <a:bodyPr/>
        <a:lstStyle/>
        <a:p>
          <a:r>
            <a:rPr lang="en-US" dirty="0">
              <a:latin typeface="Segoe UI" panose="020B0502040204020203" pitchFamily="34" charset="0"/>
              <a:cs typeface="Segoe UI" panose="020B0502040204020203" pitchFamily="34" charset="0"/>
            </a:rPr>
            <a:t>Robin Shahan</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Content Developer</a:t>
          </a:r>
        </a:p>
      </dgm:t>
    </dgm:pt>
    <dgm:pt modelId="{8CC8D3C5-0005-46A2-A9B7-EE6948EB564A}" type="parTrans" cxnId="{1D20F9BB-D1D2-4C44-AA12-B512F07A22E8}">
      <dgm:prSet/>
      <dgm:spPr/>
      <dgm:t>
        <a:bodyPr/>
        <a:lstStyle/>
        <a:p>
          <a:endParaRPr lang="en-US"/>
        </a:p>
      </dgm:t>
    </dgm:pt>
    <dgm:pt modelId="{061B1F22-E369-46BB-9A53-5141638ED081}" type="sibTrans" cxnId="{1D20F9BB-D1D2-4C44-AA12-B512F07A22E8}">
      <dgm:prSet/>
      <dgm:spPr/>
      <dgm:t>
        <a:bodyPr/>
        <a:lstStyle/>
        <a:p>
          <a:endParaRPr lang="en-US"/>
        </a:p>
      </dgm:t>
    </dgm:pt>
    <dgm:pt modelId="{8252EB68-2AAC-4C47-8BDB-859777C82D6F}">
      <dgm:prSet phldrT="[Text]"/>
      <dgm:spPr/>
      <dgm:t>
        <a:bodyPr/>
        <a:lstStyle/>
        <a:p>
          <a:r>
            <a:rPr lang="en-US" dirty="0">
              <a:latin typeface="Segoe UI" panose="020B0502040204020203" pitchFamily="34" charset="0"/>
              <a:cs typeface="Segoe UI" panose="020B0502040204020203" pitchFamily="34" charset="0"/>
            </a:rPr>
            <a:t>Shaina Houston</a:t>
          </a:r>
        </a:p>
        <a:p>
          <a:r>
            <a:rPr lang="en-US" dirty="0">
              <a:latin typeface="Segoe UI" panose="020B0502040204020203" pitchFamily="34" charset="0"/>
              <a:cs typeface="Segoe UI" panose="020B0502040204020203" pitchFamily="34" charset="0"/>
            </a:rPr>
            <a:t>Director of Community Evangelism</a:t>
          </a:r>
        </a:p>
      </dgm:t>
    </dgm:pt>
    <dgm:pt modelId="{7C177DDF-71B1-4D8F-8863-9B49BF930947}" type="parTrans" cxnId="{C2A22499-6182-43B1-9B21-B4CE5D144E05}">
      <dgm:prSet/>
      <dgm:spPr/>
      <dgm:t>
        <a:bodyPr/>
        <a:lstStyle/>
        <a:p>
          <a:endParaRPr lang="en-US"/>
        </a:p>
      </dgm:t>
    </dgm:pt>
    <dgm:pt modelId="{50847C61-BD37-4E3A-8E13-4D62CBB3329C}" type="sibTrans" cxnId="{C2A22499-6182-43B1-9B21-B4CE5D144E05}">
      <dgm:prSet/>
      <dgm:spPr/>
      <dgm:t>
        <a:bodyPr/>
        <a:lstStyle/>
        <a:p>
          <a:endParaRPr lang="en-US"/>
        </a:p>
      </dgm:t>
    </dgm:pt>
    <dgm:pt modelId="{5D6ADFED-8B60-4018-865A-8248FD60FCBB}">
      <dgm:prSet phldrT="[Text]"/>
      <dgm:spPr/>
      <dgm:t>
        <a:bodyPr/>
        <a:lstStyle/>
        <a:p>
          <a:r>
            <a:rPr lang="en-US" dirty="0">
              <a:latin typeface="Segoe UI" panose="020B0502040204020203" pitchFamily="34" charset="0"/>
              <a:cs typeface="Segoe UI" panose="020B0502040204020203" pitchFamily="34" charset="0"/>
            </a:rPr>
            <a:t>Joe Shirey</a:t>
          </a:r>
        </a:p>
        <a:p>
          <a:r>
            <a:rPr lang="en-US" dirty="0">
              <a:latin typeface="Segoe UI" panose="020B0502040204020203" pitchFamily="34" charset="0"/>
              <a:cs typeface="Segoe UI" panose="020B0502040204020203" pitchFamily="34" charset="0"/>
            </a:rPr>
            <a:t>Director of Technical Evangelism</a:t>
          </a:r>
        </a:p>
      </dgm:t>
    </dgm:pt>
    <dgm:pt modelId="{9889F785-6053-4E2D-9DA6-921EDEE8686A}" type="parTrans" cxnId="{7F6C5C69-8E65-480F-BA81-9D1887948780}">
      <dgm:prSet/>
      <dgm:spPr/>
      <dgm:t>
        <a:bodyPr/>
        <a:lstStyle/>
        <a:p>
          <a:endParaRPr lang="en-US"/>
        </a:p>
      </dgm:t>
    </dgm:pt>
    <dgm:pt modelId="{EABFA467-9477-46C1-A5AF-032A5B742001}" type="sibTrans" cxnId="{7F6C5C69-8E65-480F-BA81-9D1887948780}">
      <dgm:prSet/>
      <dgm:spPr/>
      <dgm:t>
        <a:bodyPr/>
        <a:lstStyle/>
        <a:p>
          <a:endParaRPr lang="en-US"/>
        </a:p>
      </dgm:t>
    </dgm:pt>
    <dgm:pt modelId="{17138B87-1746-4FC1-B753-CD5CA4A30AAC}">
      <dgm:prSet phldrT="[Text]"/>
      <dgm:spPr/>
      <dgm:t>
        <a:bodyPr/>
        <a:lstStyle/>
        <a:p>
          <a:r>
            <a:rPr lang="en-US" dirty="0">
              <a:latin typeface="Segoe UI" panose="020B0502040204020203" pitchFamily="34" charset="0"/>
              <a:cs typeface="Segoe UI" panose="020B0502040204020203" pitchFamily="34" charset="0"/>
            </a:rPr>
            <a:t>Jessica Deen</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75DDEB04-09B9-4A10-8AE6-EEAEE5E70EB6}" type="parTrans" cxnId="{3CA10FA6-0CFD-4596-B736-DFC039C9DBEB}">
      <dgm:prSet/>
      <dgm:spPr/>
      <dgm:t>
        <a:bodyPr/>
        <a:lstStyle/>
        <a:p>
          <a:endParaRPr lang="en-US"/>
        </a:p>
      </dgm:t>
    </dgm:pt>
    <dgm:pt modelId="{F4867660-23AF-4181-9D3B-E89A3BB56112}" type="sibTrans" cxnId="{3CA10FA6-0CFD-4596-B736-DFC039C9DBEB}">
      <dgm:prSet/>
      <dgm:spPr/>
      <dgm:t>
        <a:bodyPr/>
        <a:lstStyle/>
        <a:p>
          <a:endParaRPr lang="en-US"/>
        </a:p>
      </dgm:t>
    </dgm:pt>
    <dgm:pt modelId="{0923F9A6-A747-49C8-B485-E5CCE5AA0CB2}">
      <dgm:prSet phldrT="[Text]"/>
      <dgm:spPr/>
      <dgm:t>
        <a:bodyPr/>
        <a:lstStyle/>
        <a:p>
          <a:r>
            <a:rPr lang="en-US" dirty="0">
              <a:latin typeface="Segoe UI" panose="020B0502040204020203" pitchFamily="34" charset="0"/>
              <a:cs typeface="Segoe UI" panose="020B0502040204020203" pitchFamily="34" charset="0"/>
            </a:rPr>
            <a:t>Justin Chizer</a:t>
          </a:r>
        </a:p>
        <a:p>
          <a:r>
            <a:rPr lang="en-US" dirty="0">
              <a:latin typeface="Segoe UI" panose="020B0502040204020203" pitchFamily="34" charset="0"/>
              <a:cs typeface="Segoe UI" panose="020B0502040204020203" pitchFamily="34" charset="0"/>
            </a:rPr>
            <a:t>Microsoft Student Partner</a:t>
          </a:r>
        </a:p>
      </dgm:t>
    </dgm:pt>
    <dgm:pt modelId="{621E57B1-5E89-477F-BC67-AFE11113D023}" type="parTrans" cxnId="{D2286D96-669D-4EA5-B192-F170878DD3CB}">
      <dgm:prSet/>
      <dgm:spPr/>
      <dgm:t>
        <a:bodyPr/>
        <a:lstStyle/>
        <a:p>
          <a:endParaRPr lang="en-US"/>
        </a:p>
      </dgm:t>
    </dgm:pt>
    <dgm:pt modelId="{AA14DCBB-F698-4C7B-9FAC-3AA40F04D354}" type="sibTrans" cxnId="{D2286D96-669D-4EA5-B192-F170878DD3CB}">
      <dgm:prSet/>
      <dgm:spPr/>
      <dgm:t>
        <a:bodyPr/>
        <a:lstStyle/>
        <a:p>
          <a:endParaRPr lang="en-US"/>
        </a:p>
      </dgm:t>
    </dgm:pt>
    <dgm:pt modelId="{7456D610-54D5-4F42-B1F3-84968977490E}">
      <dgm:prSet phldrT="[Text]"/>
      <dgm:spPr/>
      <dgm:t>
        <a:bodyPr/>
        <a:lstStyle/>
        <a:p>
          <a:r>
            <a:rPr lang="en-US" dirty="0">
              <a:latin typeface="Segoe UI" panose="020B0502040204020203" pitchFamily="34" charset="0"/>
              <a:cs typeface="Segoe UI" panose="020B0502040204020203" pitchFamily="34" charset="0"/>
            </a:rPr>
            <a:t>Yesenia Alvarez</a:t>
          </a:r>
        </a:p>
        <a:p>
          <a:r>
            <a:rPr lang="en-US" dirty="0">
              <a:latin typeface="Segoe UI" panose="020B0502040204020203" pitchFamily="34" charset="0"/>
              <a:cs typeface="Segoe UI" panose="020B0502040204020203" pitchFamily="34" charset="0"/>
            </a:rPr>
            <a:t>Community Evangelist</a:t>
          </a:r>
        </a:p>
      </dgm:t>
    </dgm:pt>
    <dgm:pt modelId="{B0DE25E7-F5D7-48B7-B7BB-EF3057362654}" type="parTrans" cxnId="{40617EE8-3655-444C-992F-8FA32C32F8E2}">
      <dgm:prSet/>
      <dgm:spPr/>
      <dgm:t>
        <a:bodyPr/>
        <a:lstStyle/>
        <a:p>
          <a:endParaRPr lang="en-US"/>
        </a:p>
      </dgm:t>
    </dgm:pt>
    <dgm:pt modelId="{021DE927-E0AD-4EDF-B7F5-7BCB96BC7BEE}" type="sibTrans" cxnId="{40617EE8-3655-444C-992F-8FA32C32F8E2}">
      <dgm:prSet/>
      <dgm:spPr/>
      <dgm:t>
        <a:bodyPr/>
        <a:lstStyle/>
        <a:p>
          <a:endParaRPr lang="en-US"/>
        </a:p>
      </dgm:t>
    </dgm:pt>
    <dgm:pt modelId="{9A8DA8A5-873D-4BAD-BECC-50628EF56118}" type="pres">
      <dgm:prSet presAssocID="{7442ABF4-FE4A-47C1-A503-89DB124FF5B9}" presName="diagram" presStyleCnt="0">
        <dgm:presLayoutVars>
          <dgm:dir/>
        </dgm:presLayoutVars>
      </dgm:prSet>
      <dgm:spPr/>
      <dgm:t>
        <a:bodyPr/>
        <a:lstStyle/>
        <a:p>
          <a:endParaRPr lang="en-US"/>
        </a:p>
      </dgm:t>
    </dgm:pt>
    <dgm:pt modelId="{599C1CE2-3498-4280-A32B-D4E90D2822DA}" type="pres">
      <dgm:prSet presAssocID="{A758F707-104A-4EAD-9FEC-E82D2F284738}" presName="composite" presStyleCnt="0"/>
      <dgm:spPr/>
    </dgm:pt>
    <dgm:pt modelId="{FCBCBEEA-1F55-4064-A36D-3CE39C686225}" type="pres">
      <dgm:prSet presAssocID="{A758F707-104A-4EAD-9FEC-E82D2F284738}" presName="Image" presStyleLbl="bgShp" presStyleIdx="0" presStyleCnt="18"/>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4821" t="-27155" r="-36527" b="-72915"/>
          </a:stretch>
        </a:blipFill>
      </dgm:spPr>
    </dgm:pt>
    <dgm:pt modelId="{16C55E22-8BDF-4438-A8FE-4D341F14BA34}" type="pres">
      <dgm:prSet presAssocID="{A758F707-104A-4EAD-9FEC-E82D2F284738}" presName="Parent" presStyleLbl="node0" presStyleIdx="0" presStyleCnt="18">
        <dgm:presLayoutVars>
          <dgm:bulletEnabled val="1"/>
        </dgm:presLayoutVars>
      </dgm:prSet>
      <dgm:spPr/>
      <dgm:t>
        <a:bodyPr/>
        <a:lstStyle/>
        <a:p>
          <a:endParaRPr lang="en-US"/>
        </a:p>
      </dgm:t>
    </dgm:pt>
    <dgm:pt modelId="{864AFBD3-9F4C-4667-B1A8-D6DB671D0E42}" type="pres">
      <dgm:prSet presAssocID="{04C31F1E-E98F-41DA-8205-A9D094DF5A9A}" presName="sibTrans" presStyleCnt="0"/>
      <dgm:spPr/>
    </dgm:pt>
    <dgm:pt modelId="{2DE2BC05-3B80-43FB-B120-51D63EA43B74}" type="pres">
      <dgm:prSet presAssocID="{F45BE8C2-4006-4AF3-98CB-7C6434D472AF}" presName="composite" presStyleCnt="0"/>
      <dgm:spPr/>
    </dgm:pt>
    <dgm:pt modelId="{75657458-8276-47E5-BA62-23C290B4E8E4}" type="pres">
      <dgm:prSet presAssocID="{F45BE8C2-4006-4AF3-98CB-7C6434D472AF}" presName="Image" presStyleLbl="bgShp" presStyleIdx="1" presStyleCnt="18"/>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36020" t="-28021" r="-3198" b="-79300"/>
          </a:stretch>
        </a:blipFill>
      </dgm:spPr>
    </dgm:pt>
    <dgm:pt modelId="{00C6F4E3-D6CD-42CC-B718-0A74EC31EEC2}" type="pres">
      <dgm:prSet presAssocID="{F45BE8C2-4006-4AF3-98CB-7C6434D472AF}" presName="Parent" presStyleLbl="node0" presStyleIdx="1" presStyleCnt="18">
        <dgm:presLayoutVars>
          <dgm:bulletEnabled val="1"/>
        </dgm:presLayoutVars>
      </dgm:prSet>
      <dgm:spPr/>
      <dgm:t>
        <a:bodyPr/>
        <a:lstStyle/>
        <a:p>
          <a:endParaRPr lang="en-US"/>
        </a:p>
      </dgm:t>
    </dgm:pt>
    <dgm:pt modelId="{320A03FC-B706-452B-92FA-E62F44E6B6F9}" type="pres">
      <dgm:prSet presAssocID="{BBF2634F-3C15-4107-989A-DFD77C7D190A}" presName="sibTrans" presStyleCnt="0"/>
      <dgm:spPr/>
    </dgm:pt>
    <dgm:pt modelId="{F7226A8D-E270-45B7-A857-6B86BC6917AE}" type="pres">
      <dgm:prSet presAssocID="{D32A1BF2-19BC-4F86-9595-7EDC80ABD64C}" presName="composite" presStyleCnt="0"/>
      <dgm:spPr/>
    </dgm:pt>
    <dgm:pt modelId="{2D8C69AA-9283-40D0-A1CE-CD996B703719}" type="pres">
      <dgm:prSet presAssocID="{D32A1BF2-19BC-4F86-9595-7EDC80ABD64C}" presName="Image" presStyleLbl="bgShp" presStyleIdx="2" presStyleCnt="18"/>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7241" t="-9131" r="-20169" b="-91347"/>
          </a:stretch>
        </a:blipFill>
      </dgm:spPr>
    </dgm:pt>
    <dgm:pt modelId="{1FE66FFB-6B5E-4DA7-AAC6-2BB162DE904E}" type="pres">
      <dgm:prSet presAssocID="{D32A1BF2-19BC-4F86-9595-7EDC80ABD64C}" presName="Parent" presStyleLbl="node0" presStyleIdx="2" presStyleCnt="18">
        <dgm:presLayoutVars>
          <dgm:bulletEnabled val="1"/>
        </dgm:presLayoutVars>
      </dgm:prSet>
      <dgm:spPr/>
      <dgm:t>
        <a:bodyPr/>
        <a:lstStyle/>
        <a:p>
          <a:endParaRPr lang="en-US"/>
        </a:p>
      </dgm:t>
    </dgm:pt>
    <dgm:pt modelId="{87500DF1-0FE8-4B0C-9876-591C75F9417B}" type="pres">
      <dgm:prSet presAssocID="{90E45DD3-FDE5-455E-962B-ABECF9289685}" presName="sibTrans" presStyleCnt="0"/>
      <dgm:spPr/>
    </dgm:pt>
    <dgm:pt modelId="{3F0FC499-CA78-40FA-AE7E-4B48B1FD2066}" type="pres">
      <dgm:prSet presAssocID="{E1650E91-408D-46AB-A736-296A980C7A3A}" presName="composite" presStyleCnt="0"/>
      <dgm:spPr/>
    </dgm:pt>
    <dgm:pt modelId="{7E0D0224-E7E9-4ED2-BFB9-06AB646AFA22}" type="pres">
      <dgm:prSet presAssocID="{E1650E91-408D-46AB-A736-296A980C7A3A}" presName="Image" presStyleLbl="bgShp" presStyleIdx="3" presStyleCnt="18"/>
      <dgm:spPr>
        <a:blipFill dpi="0" rotWithShape="1">
          <a:blip xmlns:r="http://schemas.openxmlformats.org/officeDocument/2006/relationships" r:embed="rId4" cstate="print">
            <a:extLst>
              <a:ext uri="{28A0092B-C50C-407E-A947-70E740481C1C}">
                <a14:useLocalDpi xmlns:a14="http://schemas.microsoft.com/office/drawing/2010/main" val="0"/>
              </a:ext>
            </a:extLst>
          </a:blip>
          <a:srcRect/>
          <a:stretch>
            <a:fillRect t="-18259" b="-18655"/>
          </a:stretch>
        </a:blipFill>
      </dgm:spPr>
    </dgm:pt>
    <dgm:pt modelId="{BA5F94C5-87B8-444A-9F37-A8064B1F52F2}" type="pres">
      <dgm:prSet presAssocID="{E1650E91-408D-46AB-A736-296A980C7A3A}" presName="Parent" presStyleLbl="node0" presStyleIdx="3" presStyleCnt="18">
        <dgm:presLayoutVars>
          <dgm:bulletEnabled val="1"/>
        </dgm:presLayoutVars>
      </dgm:prSet>
      <dgm:spPr/>
      <dgm:t>
        <a:bodyPr/>
        <a:lstStyle/>
        <a:p>
          <a:endParaRPr lang="en-US"/>
        </a:p>
      </dgm:t>
    </dgm:pt>
    <dgm:pt modelId="{AF8410C1-BF8C-48E7-B790-2F103BEB9789}" type="pres">
      <dgm:prSet presAssocID="{141F6FCF-D9C5-4F63-B6BB-58CFB8F96419}" presName="sibTrans" presStyleCnt="0"/>
      <dgm:spPr/>
    </dgm:pt>
    <dgm:pt modelId="{4CC7ACCA-9312-4993-95EE-90D2E7C85FEE}" type="pres">
      <dgm:prSet presAssocID="{E8846A22-258A-4FD5-BBCC-46007FD75037}" presName="composite" presStyleCnt="0"/>
      <dgm:spPr/>
    </dgm:pt>
    <dgm:pt modelId="{852D4912-C3FD-4735-94E0-0537864FA6A7}" type="pres">
      <dgm:prSet presAssocID="{E8846A22-258A-4FD5-BBCC-46007FD75037}" presName="Image" presStyleLbl="bgShp" presStyleIdx="4" presStyleCnt="18"/>
      <dgm:spPr>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2636" t="-11880" r="-51552" b="-35231"/>
          </a:stretch>
        </a:blipFill>
      </dgm:spPr>
    </dgm:pt>
    <dgm:pt modelId="{EB93DD9D-C8C4-4105-928C-BD9E9F3208C6}" type="pres">
      <dgm:prSet presAssocID="{E8846A22-258A-4FD5-BBCC-46007FD75037}" presName="Parent" presStyleLbl="node0" presStyleIdx="4" presStyleCnt="18">
        <dgm:presLayoutVars>
          <dgm:bulletEnabled val="1"/>
        </dgm:presLayoutVars>
      </dgm:prSet>
      <dgm:spPr/>
      <dgm:t>
        <a:bodyPr/>
        <a:lstStyle/>
        <a:p>
          <a:endParaRPr lang="en-US"/>
        </a:p>
      </dgm:t>
    </dgm:pt>
    <dgm:pt modelId="{B9DE0093-7AD2-49A7-ACF2-C16CB0D4E173}" type="pres">
      <dgm:prSet presAssocID="{CE0F2DEA-23A7-41E7-8663-954B8FE9D512}" presName="sibTrans" presStyleCnt="0"/>
      <dgm:spPr/>
    </dgm:pt>
    <dgm:pt modelId="{3E97EBC4-47D6-49C9-9B26-4D82603BC7E2}" type="pres">
      <dgm:prSet presAssocID="{7BB06D8B-9843-4974-9BA1-2F79BBFC7663}" presName="composite" presStyleCnt="0"/>
      <dgm:spPr/>
    </dgm:pt>
    <dgm:pt modelId="{A9739634-EDF7-4145-AE5A-275FC1327E18}" type="pres">
      <dgm:prSet presAssocID="{7BB06D8B-9843-4974-9BA1-2F79BBFC7663}" presName="Image" presStyleLbl="bgShp" presStyleIdx="5" presStyleCnt="18"/>
      <dgm:spPr>
        <a:blipFill dpi="0" rotWithShape="1">
          <a:blip xmlns:r="http://schemas.openxmlformats.org/officeDocument/2006/relationships" r:embed="rId6" cstate="print">
            <a:extLst>
              <a:ext uri="{28A0092B-C50C-407E-A947-70E740481C1C}">
                <a14:useLocalDpi xmlns:a14="http://schemas.microsoft.com/office/drawing/2010/main" val="0"/>
              </a:ext>
            </a:extLst>
          </a:blip>
          <a:srcRect/>
          <a:stretch>
            <a:fillRect l="303" t="-26736" r="-1215" b="-22868"/>
          </a:stretch>
        </a:blipFill>
      </dgm:spPr>
    </dgm:pt>
    <dgm:pt modelId="{FF440F36-3F0E-4B5C-8FCF-AC88917DC7C4}" type="pres">
      <dgm:prSet presAssocID="{7BB06D8B-9843-4974-9BA1-2F79BBFC7663}" presName="Parent" presStyleLbl="node0" presStyleIdx="5" presStyleCnt="18">
        <dgm:presLayoutVars>
          <dgm:bulletEnabled val="1"/>
        </dgm:presLayoutVars>
      </dgm:prSet>
      <dgm:spPr/>
      <dgm:t>
        <a:bodyPr/>
        <a:lstStyle/>
        <a:p>
          <a:endParaRPr lang="en-US"/>
        </a:p>
      </dgm:t>
    </dgm:pt>
    <dgm:pt modelId="{D17C862A-80C6-41EA-8AAC-94A126D67C24}" type="pres">
      <dgm:prSet presAssocID="{319F362F-FBF7-4583-BA7F-4CB5D2C6D972}" presName="sibTrans" presStyleCnt="0"/>
      <dgm:spPr/>
    </dgm:pt>
    <dgm:pt modelId="{CA1D86F2-6376-4999-8D02-34CF3D6EB942}" type="pres">
      <dgm:prSet presAssocID="{28BE8ED0-986A-4BBC-A89D-596D6D9F413A}" presName="composite" presStyleCnt="0"/>
      <dgm:spPr/>
    </dgm:pt>
    <dgm:pt modelId="{73BCBF42-237B-463D-9A18-768995007712}" type="pres">
      <dgm:prSet presAssocID="{28BE8ED0-986A-4BBC-A89D-596D6D9F413A}" presName="Image" presStyleLbl="bgShp" presStyleIdx="6" presStyleCnt="18"/>
      <dgm:spPr>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908" t="-12553" r="908" b="-21947"/>
          </a:stretch>
        </a:blipFill>
      </dgm:spPr>
    </dgm:pt>
    <dgm:pt modelId="{A2256911-E6E2-4DC8-AE4E-A890DB961EA9}" type="pres">
      <dgm:prSet presAssocID="{28BE8ED0-986A-4BBC-A89D-596D6D9F413A}" presName="Parent" presStyleLbl="node0" presStyleIdx="6" presStyleCnt="18">
        <dgm:presLayoutVars>
          <dgm:bulletEnabled val="1"/>
        </dgm:presLayoutVars>
      </dgm:prSet>
      <dgm:spPr/>
      <dgm:t>
        <a:bodyPr/>
        <a:lstStyle/>
        <a:p>
          <a:endParaRPr lang="en-US"/>
        </a:p>
      </dgm:t>
    </dgm:pt>
    <dgm:pt modelId="{19A459D0-9689-4F5C-AB17-86DC061A3404}" type="pres">
      <dgm:prSet presAssocID="{16493DFE-1ABA-44DE-83FA-E20C6CD43368}" presName="sibTrans" presStyleCnt="0"/>
      <dgm:spPr/>
    </dgm:pt>
    <dgm:pt modelId="{894B7F40-F70E-436C-87C1-5CCD81369437}" type="pres">
      <dgm:prSet presAssocID="{553FD8AC-4696-485D-B3CF-85DE09300F59}" presName="composite" presStyleCnt="0"/>
      <dgm:spPr/>
    </dgm:pt>
    <dgm:pt modelId="{C4F8E8D0-02AB-476D-BE04-09FF1D5E36AD}" type="pres">
      <dgm:prSet presAssocID="{553FD8AC-4696-485D-B3CF-85DE09300F59}" presName="Image" presStyleLbl="bgShp" presStyleIdx="7" presStyleCnt="18"/>
      <dgm:spPr>
        <a:blipFill dpi="0" rotWithShape="1">
          <a:blip xmlns:r="http://schemas.openxmlformats.org/officeDocument/2006/relationships" r:embed="rId8" cstate="print">
            <a:extLst>
              <a:ext uri="{28A0092B-C50C-407E-A947-70E740481C1C}">
                <a14:useLocalDpi xmlns:a14="http://schemas.microsoft.com/office/drawing/2010/main" val="0"/>
              </a:ext>
            </a:extLst>
          </a:blip>
          <a:srcRect/>
          <a:stretch>
            <a:fillRect l="-32805" t="625" r="-97563" b="-106309"/>
          </a:stretch>
        </a:blipFill>
      </dgm:spPr>
    </dgm:pt>
    <dgm:pt modelId="{F5980858-8A29-47B6-92A2-26BC6069AF02}" type="pres">
      <dgm:prSet presAssocID="{553FD8AC-4696-485D-B3CF-85DE09300F59}" presName="Parent" presStyleLbl="node0" presStyleIdx="7" presStyleCnt="18">
        <dgm:presLayoutVars>
          <dgm:bulletEnabled val="1"/>
        </dgm:presLayoutVars>
      </dgm:prSet>
      <dgm:spPr/>
      <dgm:t>
        <a:bodyPr/>
        <a:lstStyle/>
        <a:p>
          <a:endParaRPr lang="en-US"/>
        </a:p>
      </dgm:t>
    </dgm:pt>
    <dgm:pt modelId="{FD990A47-AF81-4375-9BAE-671D921F9190}" type="pres">
      <dgm:prSet presAssocID="{5ABD811F-B6B5-40D4-AA55-826ED390FEF3}" presName="sibTrans" presStyleCnt="0"/>
      <dgm:spPr/>
    </dgm:pt>
    <dgm:pt modelId="{A6CC19AB-FEB6-4F2D-907A-3B7E61357278}" type="pres">
      <dgm:prSet presAssocID="{3206D353-7B28-4F43-AA3E-FCBD2C014D01}" presName="composite" presStyleCnt="0"/>
      <dgm:spPr/>
    </dgm:pt>
    <dgm:pt modelId="{0208B980-48D4-4C18-9F1A-44F166FEFFB0}" type="pres">
      <dgm:prSet presAssocID="{3206D353-7B28-4F43-AA3E-FCBD2C014D01}" presName="Image" presStyleLbl="bgShp" presStyleIdx="8" presStyleCnt="18"/>
      <dgm:spPr>
        <a:blipFill>
          <a:blip xmlns:r="http://schemas.openxmlformats.org/officeDocument/2006/relationships" r:embed="rId9">
            <a:extLst>
              <a:ext uri="{28A0092B-C50C-407E-A947-70E740481C1C}">
                <a14:useLocalDpi xmlns:a14="http://schemas.microsoft.com/office/drawing/2010/main" val="0"/>
              </a:ext>
            </a:extLst>
          </a:blip>
          <a:srcRect/>
          <a:stretch>
            <a:fillRect t="-18000" b="-18000"/>
          </a:stretch>
        </a:blipFill>
      </dgm:spPr>
    </dgm:pt>
    <dgm:pt modelId="{DA7BDB1F-E2F7-4D1A-9EB2-EBB2A5E1E971}" type="pres">
      <dgm:prSet presAssocID="{3206D353-7B28-4F43-AA3E-FCBD2C014D01}" presName="Parent" presStyleLbl="node0" presStyleIdx="8" presStyleCnt="18">
        <dgm:presLayoutVars>
          <dgm:bulletEnabled val="1"/>
        </dgm:presLayoutVars>
      </dgm:prSet>
      <dgm:spPr/>
      <dgm:t>
        <a:bodyPr/>
        <a:lstStyle/>
        <a:p>
          <a:endParaRPr lang="en-US"/>
        </a:p>
      </dgm:t>
    </dgm:pt>
    <dgm:pt modelId="{2A8505CE-9EF5-4B0D-AB46-E341A13AB59B}" type="pres">
      <dgm:prSet presAssocID="{963D82BB-C7DB-4772-8BB0-62DE95D738FB}" presName="sibTrans" presStyleCnt="0"/>
      <dgm:spPr/>
    </dgm:pt>
    <dgm:pt modelId="{F492ECF6-2846-4F28-8EBE-E916EE2A8AA1}" type="pres">
      <dgm:prSet presAssocID="{BCA2F474-3B42-47EC-919E-32033241BDBC}" presName="composite" presStyleCnt="0"/>
      <dgm:spPr/>
    </dgm:pt>
    <dgm:pt modelId="{DA82A046-3F4F-4DA8-BEFA-AD55AE2C6F48}" type="pres">
      <dgm:prSet presAssocID="{BCA2F474-3B42-47EC-919E-32033241BDBC}" presName="Image" presStyleLbl="bgShp" presStyleIdx="9" presStyleCnt="18"/>
      <dgm:spPr>
        <a:blipFill dpi="0" rotWithShape="1">
          <a:blip xmlns:r="http://schemas.openxmlformats.org/officeDocument/2006/relationships" r:embed="rId10" cstate="print">
            <a:extLst>
              <a:ext uri="{28A0092B-C50C-407E-A947-70E740481C1C}">
                <a14:useLocalDpi xmlns:a14="http://schemas.microsoft.com/office/drawing/2010/main" val="0"/>
              </a:ext>
            </a:extLst>
          </a:blip>
          <a:srcRect/>
          <a:stretch>
            <a:fillRect l="302" t="-31851" r="-302" b="-72149"/>
          </a:stretch>
        </a:blipFill>
      </dgm:spPr>
    </dgm:pt>
    <dgm:pt modelId="{C7E63FE0-4AA1-4D2E-A54C-1BB7F1EA1210}" type="pres">
      <dgm:prSet presAssocID="{BCA2F474-3B42-47EC-919E-32033241BDBC}" presName="Parent" presStyleLbl="node0" presStyleIdx="9" presStyleCnt="18">
        <dgm:presLayoutVars>
          <dgm:bulletEnabled val="1"/>
        </dgm:presLayoutVars>
      </dgm:prSet>
      <dgm:spPr/>
      <dgm:t>
        <a:bodyPr/>
        <a:lstStyle/>
        <a:p>
          <a:endParaRPr lang="en-US"/>
        </a:p>
      </dgm:t>
    </dgm:pt>
    <dgm:pt modelId="{D7F8B966-42C4-4997-AF3B-B54B20D5D2BE}" type="pres">
      <dgm:prSet presAssocID="{00CDA26B-643A-4D32-8242-24F804980277}" presName="sibTrans" presStyleCnt="0"/>
      <dgm:spPr/>
    </dgm:pt>
    <dgm:pt modelId="{0107B2A8-1CE9-4FD7-BBFC-133D8C7BCAF2}" type="pres">
      <dgm:prSet presAssocID="{8252EB68-2AAC-4C47-8BDB-859777C82D6F}" presName="composite" presStyleCnt="0"/>
      <dgm:spPr/>
    </dgm:pt>
    <dgm:pt modelId="{0099677F-0A52-44D9-9C68-54B3EBE7175A}" type="pres">
      <dgm:prSet presAssocID="{8252EB68-2AAC-4C47-8BDB-859777C82D6F}" presName="Image" presStyleLbl="bgShp" presStyleIdx="10" presStyleCnt="18"/>
      <dgm:spPr>
        <a:blipFill dpi="0" rotWithShape="1">
          <a:blip xmlns:r="http://schemas.openxmlformats.org/officeDocument/2006/relationships" r:embed="rId11">
            <a:extLst>
              <a:ext uri="{28A0092B-C50C-407E-A947-70E740481C1C}">
                <a14:useLocalDpi xmlns:a14="http://schemas.microsoft.com/office/drawing/2010/main" val="0"/>
              </a:ext>
            </a:extLst>
          </a:blip>
          <a:srcRect/>
          <a:stretch>
            <a:fillRect l="908" t="-37251" r="-908" b="1251"/>
          </a:stretch>
        </a:blipFill>
      </dgm:spPr>
    </dgm:pt>
    <dgm:pt modelId="{8220BEBE-047A-4BD2-B648-F74DB452E9C9}" type="pres">
      <dgm:prSet presAssocID="{8252EB68-2AAC-4C47-8BDB-859777C82D6F}" presName="Parent" presStyleLbl="node0" presStyleIdx="10" presStyleCnt="18">
        <dgm:presLayoutVars>
          <dgm:bulletEnabled val="1"/>
        </dgm:presLayoutVars>
      </dgm:prSet>
      <dgm:spPr/>
      <dgm:t>
        <a:bodyPr/>
        <a:lstStyle/>
        <a:p>
          <a:endParaRPr lang="en-US"/>
        </a:p>
      </dgm:t>
    </dgm:pt>
    <dgm:pt modelId="{400D191F-3789-4BA6-8032-CD71F8B12DE8}" type="pres">
      <dgm:prSet presAssocID="{50847C61-BD37-4E3A-8E13-4D62CBB3329C}" presName="sibTrans" presStyleCnt="0"/>
      <dgm:spPr/>
    </dgm:pt>
    <dgm:pt modelId="{B6266BCC-C6A2-445B-9FE8-29A514D96E9C}" type="pres">
      <dgm:prSet presAssocID="{7456D610-54D5-4F42-B1F3-84968977490E}" presName="composite" presStyleCnt="0"/>
      <dgm:spPr/>
    </dgm:pt>
    <dgm:pt modelId="{AC06C7E6-2532-4D0A-8CE6-EF3DF359FA41}" type="pres">
      <dgm:prSet presAssocID="{7456D610-54D5-4F42-B1F3-84968977490E}" presName="Image" presStyleLbl="bgShp" presStyleIdx="11" presStyleCnt="18"/>
      <dgm:spPr>
        <a:blipFill dpi="0" rotWithShape="1">
          <a:blip xmlns:r="http://schemas.openxmlformats.org/officeDocument/2006/relationships" r:embed="rId12">
            <a:extLst>
              <a:ext uri="{28A0092B-C50C-407E-A947-70E740481C1C}">
                <a14:useLocalDpi xmlns:a14="http://schemas.microsoft.com/office/drawing/2010/main" val="0"/>
              </a:ext>
            </a:extLst>
          </a:blip>
          <a:srcRect/>
          <a:stretch>
            <a:fillRect l="-16897" r="-30493" b="-31598"/>
          </a:stretch>
        </a:blipFill>
      </dgm:spPr>
    </dgm:pt>
    <dgm:pt modelId="{F8AC55C6-41F4-4924-854C-2B52AB35662E}" type="pres">
      <dgm:prSet presAssocID="{7456D610-54D5-4F42-B1F3-84968977490E}" presName="Parent" presStyleLbl="node0" presStyleIdx="11" presStyleCnt="18">
        <dgm:presLayoutVars>
          <dgm:bulletEnabled val="1"/>
        </dgm:presLayoutVars>
      </dgm:prSet>
      <dgm:spPr/>
      <dgm:t>
        <a:bodyPr/>
        <a:lstStyle/>
        <a:p>
          <a:endParaRPr lang="en-US"/>
        </a:p>
      </dgm:t>
    </dgm:pt>
    <dgm:pt modelId="{EB288F3C-927A-48D8-889B-A493E1B3FEDF}" type="pres">
      <dgm:prSet presAssocID="{021DE927-E0AD-4EDF-B7F5-7BCB96BC7BEE}" presName="sibTrans" presStyleCnt="0"/>
      <dgm:spPr/>
    </dgm:pt>
    <dgm:pt modelId="{C69BEB22-668A-48DA-A5B3-C5FC41E1AFC9}" type="pres">
      <dgm:prSet presAssocID="{5D6ADFED-8B60-4018-865A-8248FD60FCBB}" presName="composite" presStyleCnt="0"/>
      <dgm:spPr/>
    </dgm:pt>
    <dgm:pt modelId="{E79365C8-DC88-4AD4-9236-516E9480141C}" type="pres">
      <dgm:prSet presAssocID="{5D6ADFED-8B60-4018-865A-8248FD60FCBB}" presName="Image" presStyleLbl="bgShp" presStyleIdx="12" presStyleCnt="18"/>
      <dgm:spPr>
        <a:blipFill dpi="0" rotWithShape="1">
          <a:blip xmlns:r="http://schemas.openxmlformats.org/officeDocument/2006/relationships" r:embed="rId13" cstate="print">
            <a:extLst>
              <a:ext uri="{28A0092B-C50C-407E-A947-70E740481C1C}">
                <a14:useLocalDpi xmlns:a14="http://schemas.microsoft.com/office/drawing/2010/main" val="0"/>
              </a:ext>
            </a:extLst>
          </a:blip>
          <a:srcRect/>
          <a:stretch>
            <a:fillRect l="-26634" t="-43290" r="-25462" b="-103106"/>
          </a:stretch>
        </a:blipFill>
      </dgm:spPr>
    </dgm:pt>
    <dgm:pt modelId="{26499A22-B72A-486A-8B0D-2C3E910226A6}" type="pres">
      <dgm:prSet presAssocID="{5D6ADFED-8B60-4018-865A-8248FD60FCBB}" presName="Parent" presStyleLbl="node0" presStyleIdx="12" presStyleCnt="18">
        <dgm:presLayoutVars>
          <dgm:bulletEnabled val="1"/>
        </dgm:presLayoutVars>
      </dgm:prSet>
      <dgm:spPr/>
      <dgm:t>
        <a:bodyPr/>
        <a:lstStyle/>
        <a:p>
          <a:endParaRPr lang="en-US"/>
        </a:p>
      </dgm:t>
    </dgm:pt>
    <dgm:pt modelId="{C3190456-6FF0-4DB0-B7E7-97C277FA8E11}" type="pres">
      <dgm:prSet presAssocID="{EABFA467-9477-46C1-A5AF-032A5B742001}" presName="sibTrans" presStyleCnt="0"/>
      <dgm:spPr/>
    </dgm:pt>
    <dgm:pt modelId="{60C8D03A-6AE0-4C25-A420-8E4C6A39ADA5}" type="pres">
      <dgm:prSet presAssocID="{EF0851AE-56A9-4ED8-9318-E69F9A7650BB}" presName="composite" presStyleCnt="0"/>
      <dgm:spPr/>
    </dgm:pt>
    <dgm:pt modelId="{2BB28207-FC11-46B7-B5B5-3197FC8F592E}" type="pres">
      <dgm:prSet presAssocID="{EF0851AE-56A9-4ED8-9318-E69F9A7650BB}" presName="Image" presStyleLbl="bgShp" presStyleIdx="13" presStyleCnt="18"/>
      <dgm:spPr>
        <a:blipFill>
          <a:blip xmlns:r="http://schemas.openxmlformats.org/officeDocument/2006/relationships" r:embed="rId14">
            <a:extLst>
              <a:ext uri="{28A0092B-C50C-407E-A947-70E740481C1C}">
                <a14:useLocalDpi xmlns:a14="http://schemas.microsoft.com/office/drawing/2010/main" val="0"/>
              </a:ext>
            </a:extLst>
          </a:blip>
          <a:srcRect/>
          <a:stretch>
            <a:fillRect t="-18000" b="-18000"/>
          </a:stretch>
        </a:blipFill>
      </dgm:spPr>
    </dgm:pt>
    <dgm:pt modelId="{B7230ED4-15B8-4E7B-81B0-EABAC9648E2B}" type="pres">
      <dgm:prSet presAssocID="{EF0851AE-56A9-4ED8-9318-E69F9A7650BB}" presName="Parent" presStyleLbl="node0" presStyleIdx="13" presStyleCnt="18">
        <dgm:presLayoutVars>
          <dgm:bulletEnabled val="1"/>
        </dgm:presLayoutVars>
      </dgm:prSet>
      <dgm:spPr/>
      <dgm:t>
        <a:bodyPr/>
        <a:lstStyle/>
        <a:p>
          <a:endParaRPr lang="en-US"/>
        </a:p>
      </dgm:t>
    </dgm:pt>
    <dgm:pt modelId="{EF513470-857B-4DBB-9684-7878CE54D0A4}" type="pres">
      <dgm:prSet presAssocID="{03439C20-F837-416C-ABEF-98149A9613FF}" presName="sibTrans" presStyleCnt="0"/>
      <dgm:spPr/>
    </dgm:pt>
    <dgm:pt modelId="{3A3EECDD-C44C-4785-9902-E8E62FC251EF}" type="pres">
      <dgm:prSet presAssocID="{342071C1-3E89-4F4E-A8B9-E92AFF0BE6E9}" presName="composite" presStyleCnt="0"/>
      <dgm:spPr/>
    </dgm:pt>
    <dgm:pt modelId="{6147E102-8B4E-41D3-97A8-1FCCADB5AEC1}" type="pres">
      <dgm:prSet presAssocID="{342071C1-3E89-4F4E-A8B9-E92AFF0BE6E9}" presName="Image" presStyleLbl="bgShp" presStyleIdx="14" presStyleCnt="18"/>
      <dgm:spPr>
        <a:blipFill dpi="0" rotWithShape="1">
          <a:blip xmlns:r="http://schemas.openxmlformats.org/officeDocument/2006/relationships" r:embed="rId15">
            <a:extLst>
              <a:ext uri="{28A0092B-C50C-407E-A947-70E740481C1C}">
                <a14:useLocalDpi xmlns:a14="http://schemas.microsoft.com/office/drawing/2010/main" val="0"/>
              </a:ext>
            </a:extLst>
          </a:blip>
          <a:srcRect/>
          <a:stretch>
            <a:fillRect l="-14485" t="-6404" r="-35401" b="-96313"/>
          </a:stretch>
        </a:blipFill>
      </dgm:spPr>
    </dgm:pt>
    <dgm:pt modelId="{4F4BC5E9-F712-4E04-A242-571EDA989011}" type="pres">
      <dgm:prSet presAssocID="{342071C1-3E89-4F4E-A8B9-E92AFF0BE6E9}" presName="Parent" presStyleLbl="node0" presStyleIdx="14" presStyleCnt="18">
        <dgm:presLayoutVars>
          <dgm:bulletEnabled val="1"/>
        </dgm:presLayoutVars>
      </dgm:prSet>
      <dgm:spPr/>
      <dgm:t>
        <a:bodyPr/>
        <a:lstStyle/>
        <a:p>
          <a:endParaRPr lang="en-US"/>
        </a:p>
      </dgm:t>
    </dgm:pt>
    <dgm:pt modelId="{D694C237-A109-4BE4-B6CB-21ADE09C4541}" type="pres">
      <dgm:prSet presAssocID="{0C84845A-79BB-497C-A678-C5F83EE605AC}" presName="sibTrans" presStyleCnt="0"/>
      <dgm:spPr/>
    </dgm:pt>
    <dgm:pt modelId="{9B95D3C3-AFC8-4DCB-9E3A-2255FB970B86}" type="pres">
      <dgm:prSet presAssocID="{E5D39605-D10E-444D-A021-68E2CBF66F48}" presName="composite" presStyleCnt="0"/>
      <dgm:spPr/>
    </dgm:pt>
    <dgm:pt modelId="{8D442CD3-7A31-4A9D-B2A5-DD3CBC66B8C3}" type="pres">
      <dgm:prSet presAssocID="{E5D39605-D10E-444D-A021-68E2CBF66F48}" presName="Image" presStyleLbl="bgShp" presStyleIdx="15" presStyleCnt="18"/>
      <dgm:spPr>
        <a:blipFill>
          <a:blip xmlns:r="http://schemas.openxmlformats.org/officeDocument/2006/relationships" r:embed="rId16">
            <a:extLst>
              <a:ext uri="{28A0092B-C50C-407E-A947-70E740481C1C}">
                <a14:useLocalDpi xmlns:a14="http://schemas.microsoft.com/office/drawing/2010/main" val="0"/>
              </a:ext>
            </a:extLst>
          </a:blip>
          <a:srcRect/>
          <a:stretch>
            <a:fillRect t="-13000" b="-13000"/>
          </a:stretch>
        </a:blipFill>
      </dgm:spPr>
    </dgm:pt>
    <dgm:pt modelId="{2B61ABDE-0B70-4A23-A084-BD0613100D78}" type="pres">
      <dgm:prSet presAssocID="{E5D39605-D10E-444D-A021-68E2CBF66F48}" presName="Parent" presStyleLbl="node0" presStyleIdx="15" presStyleCnt="18">
        <dgm:presLayoutVars>
          <dgm:bulletEnabled val="1"/>
        </dgm:presLayoutVars>
      </dgm:prSet>
      <dgm:spPr/>
      <dgm:t>
        <a:bodyPr/>
        <a:lstStyle/>
        <a:p>
          <a:endParaRPr lang="en-US"/>
        </a:p>
      </dgm:t>
    </dgm:pt>
    <dgm:pt modelId="{5DEED284-4F42-416F-B479-F43C7E5847A5}" type="pres">
      <dgm:prSet presAssocID="{061B1F22-E369-46BB-9A53-5141638ED081}" presName="sibTrans" presStyleCnt="0"/>
      <dgm:spPr/>
    </dgm:pt>
    <dgm:pt modelId="{D7CC83A1-DF25-45B7-9CD1-859C02F3C4E5}" type="pres">
      <dgm:prSet presAssocID="{17138B87-1746-4FC1-B753-CD5CA4A30AAC}" presName="composite" presStyleCnt="0"/>
      <dgm:spPr/>
    </dgm:pt>
    <dgm:pt modelId="{659C426B-5108-4E88-A229-61FE0EC5C6F9}" type="pres">
      <dgm:prSet presAssocID="{17138B87-1746-4FC1-B753-CD5CA4A30AAC}" presName="Image" presStyleLbl="bgShp" presStyleIdx="16" presStyleCnt="18"/>
      <dgm:spPr>
        <a:blipFill dpi="0" rotWithShape="1">
          <a:blip xmlns:r="http://schemas.openxmlformats.org/officeDocument/2006/relationships" r:embed="rId17" cstate="print">
            <a:extLst>
              <a:ext uri="{28A0092B-C50C-407E-A947-70E740481C1C}">
                <a14:useLocalDpi xmlns:a14="http://schemas.microsoft.com/office/drawing/2010/main" val="0"/>
              </a:ext>
            </a:extLst>
          </a:blip>
          <a:srcRect/>
          <a:stretch>
            <a:fillRect l="-12579" t="-33647" r="-641" b="-70149"/>
          </a:stretch>
        </a:blipFill>
      </dgm:spPr>
    </dgm:pt>
    <dgm:pt modelId="{57E96997-B152-41E1-AFB5-18E385AFD9D0}" type="pres">
      <dgm:prSet presAssocID="{17138B87-1746-4FC1-B753-CD5CA4A30AAC}" presName="Parent" presStyleLbl="node0" presStyleIdx="16" presStyleCnt="18">
        <dgm:presLayoutVars>
          <dgm:bulletEnabled val="1"/>
        </dgm:presLayoutVars>
      </dgm:prSet>
      <dgm:spPr/>
      <dgm:t>
        <a:bodyPr/>
        <a:lstStyle/>
        <a:p>
          <a:endParaRPr lang="en-US"/>
        </a:p>
      </dgm:t>
    </dgm:pt>
    <dgm:pt modelId="{73747DB9-B856-4E94-A799-8A03B7B436BD}" type="pres">
      <dgm:prSet presAssocID="{F4867660-23AF-4181-9D3B-E89A3BB56112}" presName="sibTrans" presStyleCnt="0"/>
      <dgm:spPr/>
    </dgm:pt>
    <dgm:pt modelId="{099AD0AB-5B0D-4BBC-88E6-4B57BFCD5457}" type="pres">
      <dgm:prSet presAssocID="{0923F9A6-A747-49C8-B485-E5CCE5AA0CB2}" presName="composite" presStyleCnt="0"/>
      <dgm:spPr/>
    </dgm:pt>
    <dgm:pt modelId="{FEAD2368-245C-4A32-B0D0-55A706E820D8}" type="pres">
      <dgm:prSet presAssocID="{0923F9A6-A747-49C8-B485-E5CCE5AA0CB2}" presName="Image" presStyleLbl="bgShp" presStyleIdx="17" presStyleCnt="18"/>
      <dgm:spPr>
        <a:blipFill dpi="0" rotWithShape="1">
          <a:blip xmlns:r="http://schemas.openxmlformats.org/officeDocument/2006/relationships" r:embed="rId18">
            <a:extLst>
              <a:ext uri="{28A0092B-C50C-407E-A947-70E740481C1C}">
                <a14:useLocalDpi xmlns:a14="http://schemas.microsoft.com/office/drawing/2010/main" val="0"/>
              </a:ext>
            </a:extLst>
          </a:blip>
          <a:srcRect/>
          <a:stretch>
            <a:fillRect l="-19967" t="-29142" r="-26785" b="-102728"/>
          </a:stretch>
        </a:blipFill>
      </dgm:spPr>
    </dgm:pt>
    <dgm:pt modelId="{50BB7082-EE77-4120-9DC9-DA17A3952148}" type="pres">
      <dgm:prSet presAssocID="{0923F9A6-A747-49C8-B485-E5CCE5AA0CB2}" presName="Parent" presStyleLbl="node0" presStyleIdx="17" presStyleCnt="18">
        <dgm:presLayoutVars>
          <dgm:bulletEnabled val="1"/>
        </dgm:presLayoutVars>
      </dgm:prSet>
      <dgm:spPr/>
      <dgm:t>
        <a:bodyPr/>
        <a:lstStyle/>
        <a:p>
          <a:endParaRPr lang="en-US"/>
        </a:p>
      </dgm:t>
    </dgm:pt>
  </dgm:ptLst>
  <dgm:cxnLst>
    <dgm:cxn modelId="{EB50A2E2-BF9F-484A-81CA-B03CF51B6D79}" srcId="{7442ABF4-FE4A-47C1-A503-89DB124FF5B9}" destId="{F45BE8C2-4006-4AF3-98CB-7C6434D472AF}" srcOrd="1" destOrd="0" parTransId="{5A3037E6-62E5-41A7-9586-FE693D4F7269}" sibTransId="{BBF2634F-3C15-4107-989A-DFD77C7D190A}"/>
    <dgm:cxn modelId="{7BD0FE5B-87E3-4E64-B6EE-C26C006107A4}" srcId="{7442ABF4-FE4A-47C1-A503-89DB124FF5B9}" destId="{EF0851AE-56A9-4ED8-9318-E69F9A7650BB}" srcOrd="13" destOrd="0" parTransId="{6F339781-657E-45D0-8765-F3B02B21669D}" sibTransId="{03439C20-F837-416C-ABEF-98149A9613FF}"/>
    <dgm:cxn modelId="{94AA5D35-3524-8F46-9291-275E387A0E73}" type="presOf" srcId="{E8846A22-258A-4FD5-BBCC-46007FD75037}" destId="{EB93DD9D-C8C4-4105-928C-BD9E9F3208C6}" srcOrd="0" destOrd="0" presId="urn:microsoft.com/office/officeart/2008/layout/BendingPictureCaption"/>
    <dgm:cxn modelId="{3CA10FA6-0CFD-4596-B736-DFC039C9DBEB}" srcId="{7442ABF4-FE4A-47C1-A503-89DB124FF5B9}" destId="{17138B87-1746-4FC1-B753-CD5CA4A30AAC}" srcOrd="16" destOrd="0" parTransId="{75DDEB04-09B9-4A10-8AE6-EEAEE5E70EB6}" sibTransId="{F4867660-23AF-4181-9D3B-E89A3BB56112}"/>
    <dgm:cxn modelId="{EAD0B053-56A6-084C-8886-4A4457EF2413}" type="presOf" srcId="{F45BE8C2-4006-4AF3-98CB-7C6434D472AF}" destId="{00C6F4E3-D6CD-42CC-B718-0A74EC31EEC2}" srcOrd="0" destOrd="0" presId="urn:microsoft.com/office/officeart/2008/layout/BendingPictureCaption"/>
    <dgm:cxn modelId="{2CDC3353-FB82-47B7-A6ED-38491C5C3BB9}" srcId="{7442ABF4-FE4A-47C1-A503-89DB124FF5B9}" destId="{3206D353-7B28-4F43-AA3E-FCBD2C014D01}" srcOrd="8" destOrd="0" parTransId="{03203B05-0907-4313-BA9E-DD5EC5322C26}" sibTransId="{963D82BB-C7DB-4772-8BB0-62DE95D738FB}"/>
    <dgm:cxn modelId="{19EEF6AD-6924-F640-A8F4-6CAF4EE8F29B}" type="presOf" srcId="{5D6ADFED-8B60-4018-865A-8248FD60FCBB}" destId="{26499A22-B72A-486A-8B0D-2C3E910226A6}" srcOrd="0" destOrd="0" presId="urn:microsoft.com/office/officeart/2008/layout/BendingPictureCaption"/>
    <dgm:cxn modelId="{1D20F9BB-D1D2-4C44-AA12-B512F07A22E8}" srcId="{7442ABF4-FE4A-47C1-A503-89DB124FF5B9}" destId="{E5D39605-D10E-444D-A021-68E2CBF66F48}" srcOrd="15" destOrd="0" parTransId="{8CC8D3C5-0005-46A2-A9B7-EE6948EB564A}" sibTransId="{061B1F22-E369-46BB-9A53-5141638ED081}"/>
    <dgm:cxn modelId="{0E912341-396E-AC4F-9CED-E43CD5119A2D}" type="presOf" srcId="{7456D610-54D5-4F42-B1F3-84968977490E}" destId="{F8AC55C6-41F4-4924-854C-2B52AB35662E}" srcOrd="0" destOrd="0" presId="urn:microsoft.com/office/officeart/2008/layout/BendingPictureCaption"/>
    <dgm:cxn modelId="{35C28836-BB03-4458-8DA5-C104ABE184D0}" srcId="{7442ABF4-FE4A-47C1-A503-89DB124FF5B9}" destId="{BCA2F474-3B42-47EC-919E-32033241BDBC}" srcOrd="9" destOrd="0" parTransId="{86CEE5EC-22C1-40F7-A01D-78D4DE1969E1}" sibTransId="{00CDA26B-643A-4D32-8242-24F804980277}"/>
    <dgm:cxn modelId="{03D3B706-7336-46AD-A7BA-1564FDF93B25}" srcId="{7442ABF4-FE4A-47C1-A503-89DB124FF5B9}" destId="{28BE8ED0-986A-4BBC-A89D-596D6D9F413A}" srcOrd="6" destOrd="0" parTransId="{96763FC8-C3B5-41FB-BAC1-BBBF33CA05CA}" sibTransId="{16493DFE-1ABA-44DE-83FA-E20C6CD43368}"/>
    <dgm:cxn modelId="{399D5AC8-486E-D045-B38E-F4AC07FFAE03}" type="presOf" srcId="{28BE8ED0-986A-4BBC-A89D-596D6D9F413A}" destId="{A2256911-E6E2-4DC8-AE4E-A890DB961EA9}" srcOrd="0" destOrd="0" presId="urn:microsoft.com/office/officeart/2008/layout/BendingPictureCaption"/>
    <dgm:cxn modelId="{A39BD9FB-79EB-F743-A892-BC4B927D7E53}" type="presOf" srcId="{553FD8AC-4696-485D-B3CF-85DE09300F59}" destId="{F5980858-8A29-47B6-92A2-26BC6069AF02}" srcOrd="0" destOrd="0" presId="urn:microsoft.com/office/officeart/2008/layout/BendingPictureCaption"/>
    <dgm:cxn modelId="{25639206-6489-7147-B25E-D1C120BE05B6}" type="presOf" srcId="{342071C1-3E89-4F4E-A8B9-E92AFF0BE6E9}" destId="{4F4BC5E9-F712-4E04-A242-571EDA989011}" srcOrd="0" destOrd="0" presId="urn:microsoft.com/office/officeart/2008/layout/BendingPictureCaption"/>
    <dgm:cxn modelId="{CBA9B882-1FB3-4745-995C-29BB4F8060CB}" type="presOf" srcId="{8252EB68-2AAC-4C47-8BDB-859777C82D6F}" destId="{8220BEBE-047A-4BD2-B648-F74DB452E9C9}" srcOrd="0" destOrd="0" presId="urn:microsoft.com/office/officeart/2008/layout/BendingPictureCaption"/>
    <dgm:cxn modelId="{B4788885-8A74-DB4A-906E-C1359BF69862}" type="presOf" srcId="{D32A1BF2-19BC-4F86-9595-7EDC80ABD64C}" destId="{1FE66FFB-6B5E-4DA7-AAC6-2BB162DE904E}" srcOrd="0" destOrd="0" presId="urn:microsoft.com/office/officeart/2008/layout/BendingPictureCaption"/>
    <dgm:cxn modelId="{D2286D96-669D-4EA5-B192-F170878DD3CB}" srcId="{7442ABF4-FE4A-47C1-A503-89DB124FF5B9}" destId="{0923F9A6-A747-49C8-B485-E5CCE5AA0CB2}" srcOrd="17" destOrd="0" parTransId="{621E57B1-5E89-477F-BC67-AFE11113D023}" sibTransId="{AA14DCBB-F698-4C7B-9FAC-3AA40F04D354}"/>
    <dgm:cxn modelId="{2EDBADBC-FA7A-8941-98E0-AD1A3C1B70E3}" type="presOf" srcId="{7442ABF4-FE4A-47C1-A503-89DB124FF5B9}" destId="{9A8DA8A5-873D-4BAD-BECC-50628EF56118}" srcOrd="0" destOrd="0" presId="urn:microsoft.com/office/officeart/2008/layout/BendingPictureCaption"/>
    <dgm:cxn modelId="{913CD6B1-7C3A-C246-85A3-A69A62EC00A0}" type="presOf" srcId="{3206D353-7B28-4F43-AA3E-FCBD2C014D01}" destId="{DA7BDB1F-E2F7-4D1A-9EB2-EBB2A5E1E971}" srcOrd="0" destOrd="0" presId="urn:microsoft.com/office/officeart/2008/layout/BendingPictureCaption"/>
    <dgm:cxn modelId="{40617EE8-3655-444C-992F-8FA32C32F8E2}" srcId="{7442ABF4-FE4A-47C1-A503-89DB124FF5B9}" destId="{7456D610-54D5-4F42-B1F3-84968977490E}" srcOrd="11" destOrd="0" parTransId="{B0DE25E7-F5D7-48B7-B7BB-EF3057362654}" sibTransId="{021DE927-E0AD-4EDF-B7F5-7BCB96BC7BEE}"/>
    <dgm:cxn modelId="{63624B30-D8B4-467A-846C-13AB0EC30243}" srcId="{7442ABF4-FE4A-47C1-A503-89DB124FF5B9}" destId="{E1650E91-408D-46AB-A736-296A980C7A3A}" srcOrd="3" destOrd="0" parTransId="{70D0D74D-D922-49ED-A81D-98F02C18671F}" sibTransId="{141F6FCF-D9C5-4F63-B6BB-58CFB8F96419}"/>
    <dgm:cxn modelId="{03C4035B-15B6-0E4F-8679-F695F13FACE6}" type="presOf" srcId="{EF0851AE-56A9-4ED8-9318-E69F9A7650BB}" destId="{B7230ED4-15B8-4E7B-81B0-EABAC9648E2B}" srcOrd="0" destOrd="0" presId="urn:microsoft.com/office/officeart/2008/layout/BendingPictureCaption"/>
    <dgm:cxn modelId="{0050C7AB-CB5C-4C90-826E-0A3CA9987C03}" srcId="{7442ABF4-FE4A-47C1-A503-89DB124FF5B9}" destId="{553FD8AC-4696-485D-B3CF-85DE09300F59}" srcOrd="7" destOrd="0" parTransId="{EADDB0E7-93D6-42EF-9AFD-031DCC75C1E4}" sibTransId="{5ABD811F-B6B5-40D4-AA55-826ED390FEF3}"/>
    <dgm:cxn modelId="{49AB8821-35DB-E640-BD89-BDAE9B5BF593}" type="presOf" srcId="{BCA2F474-3B42-47EC-919E-32033241BDBC}" destId="{C7E63FE0-4AA1-4D2E-A54C-1BB7F1EA1210}" srcOrd="0" destOrd="0" presId="urn:microsoft.com/office/officeart/2008/layout/BendingPictureCaption"/>
    <dgm:cxn modelId="{C1914D6B-8E93-D74A-9074-42190E106D1B}" type="presOf" srcId="{7BB06D8B-9843-4974-9BA1-2F79BBFC7663}" destId="{FF440F36-3F0E-4B5C-8FCF-AC88917DC7C4}" srcOrd="0" destOrd="0" presId="urn:microsoft.com/office/officeart/2008/layout/BendingPictureCaption"/>
    <dgm:cxn modelId="{34352294-B8AC-9442-8D5C-C1B6E1F51D30}" type="presOf" srcId="{17138B87-1746-4FC1-B753-CD5CA4A30AAC}" destId="{57E96997-B152-41E1-AFB5-18E385AFD9D0}" srcOrd="0" destOrd="0" presId="urn:microsoft.com/office/officeart/2008/layout/BendingPictureCaption"/>
    <dgm:cxn modelId="{4AFD3D99-7268-4C26-9E00-1632BAC3CBBF}" srcId="{7442ABF4-FE4A-47C1-A503-89DB124FF5B9}" destId="{A758F707-104A-4EAD-9FEC-E82D2F284738}" srcOrd="0" destOrd="0" parTransId="{D3D04D6D-6694-48C8-948E-C8DD9944B3F5}" sibTransId="{04C31F1E-E98F-41DA-8205-A9D094DF5A9A}"/>
    <dgm:cxn modelId="{7F6C5C69-8E65-480F-BA81-9D1887948780}" srcId="{7442ABF4-FE4A-47C1-A503-89DB124FF5B9}" destId="{5D6ADFED-8B60-4018-865A-8248FD60FCBB}" srcOrd="12" destOrd="0" parTransId="{9889F785-6053-4E2D-9DA6-921EDEE8686A}" sibTransId="{EABFA467-9477-46C1-A5AF-032A5B742001}"/>
    <dgm:cxn modelId="{57082AE1-F6EA-8742-82B8-EBAEC294E511}" type="presOf" srcId="{0923F9A6-A747-49C8-B485-E5CCE5AA0CB2}" destId="{50BB7082-EE77-4120-9DC9-DA17A3952148}" srcOrd="0" destOrd="0" presId="urn:microsoft.com/office/officeart/2008/layout/BendingPictureCaption"/>
    <dgm:cxn modelId="{D4B833A9-BC33-48FF-A6DE-70A99927F937}" srcId="{7442ABF4-FE4A-47C1-A503-89DB124FF5B9}" destId="{E8846A22-258A-4FD5-BBCC-46007FD75037}" srcOrd="4" destOrd="0" parTransId="{B093A3BF-9224-4252-89AE-B6622BE68506}" sibTransId="{CE0F2DEA-23A7-41E7-8663-954B8FE9D512}"/>
    <dgm:cxn modelId="{CC43580D-D36F-4DF5-BB69-3E2AC92AA034}" srcId="{7442ABF4-FE4A-47C1-A503-89DB124FF5B9}" destId="{7BB06D8B-9843-4974-9BA1-2F79BBFC7663}" srcOrd="5" destOrd="0" parTransId="{8A304119-FAC9-4C2B-9CDA-0D21A00F85DD}" sibTransId="{319F362F-FBF7-4583-BA7F-4CB5D2C6D972}"/>
    <dgm:cxn modelId="{DCE457D5-5E78-2046-AB3F-E3479AD14D4F}" type="presOf" srcId="{E1650E91-408D-46AB-A736-296A980C7A3A}" destId="{BA5F94C5-87B8-444A-9F37-A8064B1F52F2}" srcOrd="0" destOrd="0" presId="urn:microsoft.com/office/officeart/2008/layout/BendingPictureCaption"/>
    <dgm:cxn modelId="{C033DCB7-3E2C-4295-B983-A20C927BA381}" srcId="{7442ABF4-FE4A-47C1-A503-89DB124FF5B9}" destId="{D32A1BF2-19BC-4F86-9595-7EDC80ABD64C}" srcOrd="2" destOrd="0" parTransId="{E0DCB350-63BB-4B4B-AB49-5F4606379795}" sibTransId="{90E45DD3-FDE5-455E-962B-ABECF9289685}"/>
    <dgm:cxn modelId="{09464419-C3D0-8C4A-B723-68E9DFCCA7AD}" type="presOf" srcId="{E5D39605-D10E-444D-A021-68E2CBF66F48}" destId="{2B61ABDE-0B70-4A23-A084-BD0613100D78}" srcOrd="0" destOrd="0" presId="urn:microsoft.com/office/officeart/2008/layout/BendingPictureCaption"/>
    <dgm:cxn modelId="{F42B730B-8974-284E-B21B-79C003FDC94F}" type="presOf" srcId="{A758F707-104A-4EAD-9FEC-E82D2F284738}" destId="{16C55E22-8BDF-4438-A8FE-4D341F14BA34}" srcOrd="0" destOrd="0" presId="urn:microsoft.com/office/officeart/2008/layout/BendingPictureCaption"/>
    <dgm:cxn modelId="{63342AD2-E64C-4CCB-9D7C-8F79D234F0C1}" srcId="{7442ABF4-FE4A-47C1-A503-89DB124FF5B9}" destId="{342071C1-3E89-4F4E-A8B9-E92AFF0BE6E9}" srcOrd="14" destOrd="0" parTransId="{0D626547-61FF-4355-92D2-613F1B758899}" sibTransId="{0C84845A-79BB-497C-A678-C5F83EE605AC}"/>
    <dgm:cxn modelId="{C2A22499-6182-43B1-9B21-B4CE5D144E05}" srcId="{7442ABF4-FE4A-47C1-A503-89DB124FF5B9}" destId="{8252EB68-2AAC-4C47-8BDB-859777C82D6F}" srcOrd="10" destOrd="0" parTransId="{7C177DDF-71B1-4D8F-8863-9B49BF930947}" sibTransId="{50847C61-BD37-4E3A-8E13-4D62CBB3329C}"/>
    <dgm:cxn modelId="{3F28483E-B42F-7D41-BA54-1DB934053CA2}" type="presParOf" srcId="{9A8DA8A5-873D-4BAD-BECC-50628EF56118}" destId="{599C1CE2-3498-4280-A32B-D4E90D2822DA}" srcOrd="0" destOrd="0" presId="urn:microsoft.com/office/officeart/2008/layout/BendingPictureCaption"/>
    <dgm:cxn modelId="{3A949B0B-FAE6-5B44-8FA0-DE55A5B4DCCE}" type="presParOf" srcId="{599C1CE2-3498-4280-A32B-D4E90D2822DA}" destId="{FCBCBEEA-1F55-4064-A36D-3CE39C686225}" srcOrd="0" destOrd="0" presId="urn:microsoft.com/office/officeart/2008/layout/BendingPictureCaption"/>
    <dgm:cxn modelId="{6FB49A30-2AFB-7649-8354-C4B192553F02}" type="presParOf" srcId="{599C1CE2-3498-4280-A32B-D4E90D2822DA}" destId="{16C55E22-8BDF-4438-A8FE-4D341F14BA34}" srcOrd="1" destOrd="0" presId="urn:microsoft.com/office/officeart/2008/layout/BendingPictureCaption"/>
    <dgm:cxn modelId="{48599695-09CC-5649-AFDB-3B2913580ED8}" type="presParOf" srcId="{9A8DA8A5-873D-4BAD-BECC-50628EF56118}" destId="{864AFBD3-9F4C-4667-B1A8-D6DB671D0E42}" srcOrd="1" destOrd="0" presId="urn:microsoft.com/office/officeart/2008/layout/BendingPictureCaption"/>
    <dgm:cxn modelId="{D77E6AAF-EA11-3E4E-A87D-AF222613F70D}" type="presParOf" srcId="{9A8DA8A5-873D-4BAD-BECC-50628EF56118}" destId="{2DE2BC05-3B80-43FB-B120-51D63EA43B74}" srcOrd="2" destOrd="0" presId="urn:microsoft.com/office/officeart/2008/layout/BendingPictureCaption"/>
    <dgm:cxn modelId="{6D924296-63CD-5E40-BFDD-B9F14DCDE9B7}" type="presParOf" srcId="{2DE2BC05-3B80-43FB-B120-51D63EA43B74}" destId="{75657458-8276-47E5-BA62-23C290B4E8E4}" srcOrd="0" destOrd="0" presId="urn:microsoft.com/office/officeart/2008/layout/BendingPictureCaption"/>
    <dgm:cxn modelId="{07A6BDE5-810C-DA46-B076-36EC67B6ED05}" type="presParOf" srcId="{2DE2BC05-3B80-43FB-B120-51D63EA43B74}" destId="{00C6F4E3-D6CD-42CC-B718-0A74EC31EEC2}" srcOrd="1" destOrd="0" presId="urn:microsoft.com/office/officeart/2008/layout/BendingPictureCaption"/>
    <dgm:cxn modelId="{838121DD-9DD7-BF4B-AF61-9A04F99200A7}" type="presParOf" srcId="{9A8DA8A5-873D-4BAD-BECC-50628EF56118}" destId="{320A03FC-B706-452B-92FA-E62F44E6B6F9}" srcOrd="3" destOrd="0" presId="urn:microsoft.com/office/officeart/2008/layout/BendingPictureCaption"/>
    <dgm:cxn modelId="{702CC45C-D0CA-D84F-B122-4A828991CF28}" type="presParOf" srcId="{9A8DA8A5-873D-4BAD-BECC-50628EF56118}" destId="{F7226A8D-E270-45B7-A857-6B86BC6917AE}" srcOrd="4" destOrd="0" presId="urn:microsoft.com/office/officeart/2008/layout/BendingPictureCaption"/>
    <dgm:cxn modelId="{9D12DFC4-51D7-E84E-8430-BFFF17653BE2}" type="presParOf" srcId="{F7226A8D-E270-45B7-A857-6B86BC6917AE}" destId="{2D8C69AA-9283-40D0-A1CE-CD996B703719}" srcOrd="0" destOrd="0" presId="urn:microsoft.com/office/officeart/2008/layout/BendingPictureCaption"/>
    <dgm:cxn modelId="{7D1758C8-F8CF-D648-BB4C-E8303B02D19E}" type="presParOf" srcId="{F7226A8D-E270-45B7-A857-6B86BC6917AE}" destId="{1FE66FFB-6B5E-4DA7-AAC6-2BB162DE904E}" srcOrd="1" destOrd="0" presId="urn:microsoft.com/office/officeart/2008/layout/BendingPictureCaption"/>
    <dgm:cxn modelId="{E926C2F1-0758-434B-81AC-1C9776AFAE0C}" type="presParOf" srcId="{9A8DA8A5-873D-4BAD-BECC-50628EF56118}" destId="{87500DF1-0FE8-4B0C-9876-591C75F9417B}" srcOrd="5" destOrd="0" presId="urn:microsoft.com/office/officeart/2008/layout/BendingPictureCaption"/>
    <dgm:cxn modelId="{A8DA7971-BB23-F34B-A02C-ECD8E6FB9919}" type="presParOf" srcId="{9A8DA8A5-873D-4BAD-BECC-50628EF56118}" destId="{3F0FC499-CA78-40FA-AE7E-4B48B1FD2066}" srcOrd="6" destOrd="0" presId="urn:microsoft.com/office/officeart/2008/layout/BendingPictureCaption"/>
    <dgm:cxn modelId="{AA37D076-8F03-724F-8CB5-B4526D8AD904}" type="presParOf" srcId="{3F0FC499-CA78-40FA-AE7E-4B48B1FD2066}" destId="{7E0D0224-E7E9-4ED2-BFB9-06AB646AFA22}" srcOrd="0" destOrd="0" presId="urn:microsoft.com/office/officeart/2008/layout/BendingPictureCaption"/>
    <dgm:cxn modelId="{3549E048-19FB-4749-AE68-1EBDE17ADB45}" type="presParOf" srcId="{3F0FC499-CA78-40FA-AE7E-4B48B1FD2066}" destId="{BA5F94C5-87B8-444A-9F37-A8064B1F52F2}" srcOrd="1" destOrd="0" presId="urn:microsoft.com/office/officeart/2008/layout/BendingPictureCaption"/>
    <dgm:cxn modelId="{B16F4353-1D3C-5B40-9BA3-70944A663299}" type="presParOf" srcId="{9A8DA8A5-873D-4BAD-BECC-50628EF56118}" destId="{AF8410C1-BF8C-48E7-B790-2F103BEB9789}" srcOrd="7" destOrd="0" presId="urn:microsoft.com/office/officeart/2008/layout/BendingPictureCaption"/>
    <dgm:cxn modelId="{AC36B2D0-2CC8-D240-8072-86A212FCB973}" type="presParOf" srcId="{9A8DA8A5-873D-4BAD-BECC-50628EF56118}" destId="{4CC7ACCA-9312-4993-95EE-90D2E7C85FEE}" srcOrd="8" destOrd="0" presId="urn:microsoft.com/office/officeart/2008/layout/BendingPictureCaption"/>
    <dgm:cxn modelId="{E580767A-7190-A645-A383-2581394CEBF8}" type="presParOf" srcId="{4CC7ACCA-9312-4993-95EE-90D2E7C85FEE}" destId="{852D4912-C3FD-4735-94E0-0537864FA6A7}" srcOrd="0" destOrd="0" presId="urn:microsoft.com/office/officeart/2008/layout/BendingPictureCaption"/>
    <dgm:cxn modelId="{CBC7FD97-17A2-0B4A-A959-60ACA0E96167}" type="presParOf" srcId="{4CC7ACCA-9312-4993-95EE-90D2E7C85FEE}" destId="{EB93DD9D-C8C4-4105-928C-BD9E9F3208C6}" srcOrd="1" destOrd="0" presId="urn:microsoft.com/office/officeart/2008/layout/BendingPictureCaption"/>
    <dgm:cxn modelId="{7D181624-87D9-E74C-91F9-D90D114C5088}" type="presParOf" srcId="{9A8DA8A5-873D-4BAD-BECC-50628EF56118}" destId="{B9DE0093-7AD2-49A7-ACF2-C16CB0D4E173}" srcOrd="9" destOrd="0" presId="urn:microsoft.com/office/officeart/2008/layout/BendingPictureCaption"/>
    <dgm:cxn modelId="{9AE3A81B-8D8A-3140-8270-9A8439B8A659}" type="presParOf" srcId="{9A8DA8A5-873D-4BAD-BECC-50628EF56118}" destId="{3E97EBC4-47D6-49C9-9B26-4D82603BC7E2}" srcOrd="10" destOrd="0" presId="urn:microsoft.com/office/officeart/2008/layout/BendingPictureCaption"/>
    <dgm:cxn modelId="{1BB55447-3E61-A04E-8A79-1F840A205AE4}" type="presParOf" srcId="{3E97EBC4-47D6-49C9-9B26-4D82603BC7E2}" destId="{A9739634-EDF7-4145-AE5A-275FC1327E18}" srcOrd="0" destOrd="0" presId="urn:microsoft.com/office/officeart/2008/layout/BendingPictureCaption"/>
    <dgm:cxn modelId="{B2F43AF6-AE82-DA42-9520-38724B428358}" type="presParOf" srcId="{3E97EBC4-47D6-49C9-9B26-4D82603BC7E2}" destId="{FF440F36-3F0E-4B5C-8FCF-AC88917DC7C4}" srcOrd="1" destOrd="0" presId="urn:microsoft.com/office/officeart/2008/layout/BendingPictureCaption"/>
    <dgm:cxn modelId="{F5045CE7-2001-8747-99F0-06EDAFF945B3}" type="presParOf" srcId="{9A8DA8A5-873D-4BAD-BECC-50628EF56118}" destId="{D17C862A-80C6-41EA-8AAC-94A126D67C24}" srcOrd="11" destOrd="0" presId="urn:microsoft.com/office/officeart/2008/layout/BendingPictureCaption"/>
    <dgm:cxn modelId="{49B81C5D-318C-C044-A646-A13F43059AD9}" type="presParOf" srcId="{9A8DA8A5-873D-4BAD-BECC-50628EF56118}" destId="{CA1D86F2-6376-4999-8D02-34CF3D6EB942}" srcOrd="12" destOrd="0" presId="urn:microsoft.com/office/officeart/2008/layout/BendingPictureCaption"/>
    <dgm:cxn modelId="{3F9C2779-E983-5540-9D7F-66FAD8517CFB}" type="presParOf" srcId="{CA1D86F2-6376-4999-8D02-34CF3D6EB942}" destId="{73BCBF42-237B-463D-9A18-768995007712}" srcOrd="0" destOrd="0" presId="urn:microsoft.com/office/officeart/2008/layout/BendingPictureCaption"/>
    <dgm:cxn modelId="{800AAF72-6F88-6B45-9F2D-7C5EE989C390}" type="presParOf" srcId="{CA1D86F2-6376-4999-8D02-34CF3D6EB942}" destId="{A2256911-E6E2-4DC8-AE4E-A890DB961EA9}" srcOrd="1" destOrd="0" presId="urn:microsoft.com/office/officeart/2008/layout/BendingPictureCaption"/>
    <dgm:cxn modelId="{0FB0BFCA-E0D7-444C-9FC4-9E09CEA286DD}" type="presParOf" srcId="{9A8DA8A5-873D-4BAD-BECC-50628EF56118}" destId="{19A459D0-9689-4F5C-AB17-86DC061A3404}" srcOrd="13" destOrd="0" presId="urn:microsoft.com/office/officeart/2008/layout/BendingPictureCaption"/>
    <dgm:cxn modelId="{8F18B1F2-6570-EF49-95CF-1ABD0D33FB9C}" type="presParOf" srcId="{9A8DA8A5-873D-4BAD-BECC-50628EF56118}" destId="{894B7F40-F70E-436C-87C1-5CCD81369437}" srcOrd="14" destOrd="0" presId="urn:microsoft.com/office/officeart/2008/layout/BendingPictureCaption"/>
    <dgm:cxn modelId="{07F354FE-AC25-4542-9227-65FAEB5EA957}" type="presParOf" srcId="{894B7F40-F70E-436C-87C1-5CCD81369437}" destId="{C4F8E8D0-02AB-476D-BE04-09FF1D5E36AD}" srcOrd="0" destOrd="0" presId="urn:microsoft.com/office/officeart/2008/layout/BendingPictureCaption"/>
    <dgm:cxn modelId="{B6DF0ED5-01B4-A64C-A698-2AA9DF22974B}" type="presParOf" srcId="{894B7F40-F70E-436C-87C1-5CCD81369437}" destId="{F5980858-8A29-47B6-92A2-26BC6069AF02}" srcOrd="1" destOrd="0" presId="urn:microsoft.com/office/officeart/2008/layout/BendingPictureCaption"/>
    <dgm:cxn modelId="{6A3B524E-A6A5-F24D-889C-5F6A7B6B86D0}" type="presParOf" srcId="{9A8DA8A5-873D-4BAD-BECC-50628EF56118}" destId="{FD990A47-AF81-4375-9BAE-671D921F9190}" srcOrd="15" destOrd="0" presId="urn:microsoft.com/office/officeart/2008/layout/BendingPictureCaption"/>
    <dgm:cxn modelId="{B7E336D4-E966-AE43-99A5-2EC43CD40D49}" type="presParOf" srcId="{9A8DA8A5-873D-4BAD-BECC-50628EF56118}" destId="{A6CC19AB-FEB6-4F2D-907A-3B7E61357278}" srcOrd="16" destOrd="0" presId="urn:microsoft.com/office/officeart/2008/layout/BendingPictureCaption"/>
    <dgm:cxn modelId="{0C8F1B3F-F223-0647-9A52-2E64ADB13945}" type="presParOf" srcId="{A6CC19AB-FEB6-4F2D-907A-3B7E61357278}" destId="{0208B980-48D4-4C18-9F1A-44F166FEFFB0}" srcOrd="0" destOrd="0" presId="urn:microsoft.com/office/officeart/2008/layout/BendingPictureCaption"/>
    <dgm:cxn modelId="{E9C0A805-1D5D-814E-AAFD-5F5359F0340F}" type="presParOf" srcId="{A6CC19AB-FEB6-4F2D-907A-3B7E61357278}" destId="{DA7BDB1F-E2F7-4D1A-9EB2-EBB2A5E1E971}" srcOrd="1" destOrd="0" presId="urn:microsoft.com/office/officeart/2008/layout/BendingPictureCaption"/>
    <dgm:cxn modelId="{7C48F20B-8D09-7340-A7E6-329C1C68C117}" type="presParOf" srcId="{9A8DA8A5-873D-4BAD-BECC-50628EF56118}" destId="{2A8505CE-9EF5-4B0D-AB46-E341A13AB59B}" srcOrd="17" destOrd="0" presId="urn:microsoft.com/office/officeart/2008/layout/BendingPictureCaption"/>
    <dgm:cxn modelId="{0E3B34C9-BAFA-294B-9C94-72D67DE3D070}" type="presParOf" srcId="{9A8DA8A5-873D-4BAD-BECC-50628EF56118}" destId="{F492ECF6-2846-4F28-8EBE-E916EE2A8AA1}" srcOrd="18" destOrd="0" presId="urn:microsoft.com/office/officeart/2008/layout/BendingPictureCaption"/>
    <dgm:cxn modelId="{4FF9DAC8-76D0-D344-84F4-E655E994691B}" type="presParOf" srcId="{F492ECF6-2846-4F28-8EBE-E916EE2A8AA1}" destId="{DA82A046-3F4F-4DA8-BEFA-AD55AE2C6F48}" srcOrd="0" destOrd="0" presId="urn:microsoft.com/office/officeart/2008/layout/BendingPictureCaption"/>
    <dgm:cxn modelId="{9B74601F-A5F6-A040-95E9-DF7FFEBA3EC0}" type="presParOf" srcId="{F492ECF6-2846-4F28-8EBE-E916EE2A8AA1}" destId="{C7E63FE0-4AA1-4D2E-A54C-1BB7F1EA1210}" srcOrd="1" destOrd="0" presId="urn:microsoft.com/office/officeart/2008/layout/BendingPictureCaption"/>
    <dgm:cxn modelId="{F7CDB79D-89B2-614E-B0B7-AB82FDC3865B}" type="presParOf" srcId="{9A8DA8A5-873D-4BAD-BECC-50628EF56118}" destId="{D7F8B966-42C4-4997-AF3B-B54B20D5D2BE}" srcOrd="19" destOrd="0" presId="urn:microsoft.com/office/officeart/2008/layout/BendingPictureCaption"/>
    <dgm:cxn modelId="{623936FE-0602-C144-AF10-ED85B754C66D}" type="presParOf" srcId="{9A8DA8A5-873D-4BAD-BECC-50628EF56118}" destId="{0107B2A8-1CE9-4FD7-BBFC-133D8C7BCAF2}" srcOrd="20" destOrd="0" presId="urn:microsoft.com/office/officeart/2008/layout/BendingPictureCaption"/>
    <dgm:cxn modelId="{FC0D054E-633A-AD44-9D38-DF717E3DFC99}" type="presParOf" srcId="{0107B2A8-1CE9-4FD7-BBFC-133D8C7BCAF2}" destId="{0099677F-0A52-44D9-9C68-54B3EBE7175A}" srcOrd="0" destOrd="0" presId="urn:microsoft.com/office/officeart/2008/layout/BendingPictureCaption"/>
    <dgm:cxn modelId="{EFEA2B62-1703-7541-A7B3-6A234D899955}" type="presParOf" srcId="{0107B2A8-1CE9-4FD7-BBFC-133D8C7BCAF2}" destId="{8220BEBE-047A-4BD2-B648-F74DB452E9C9}" srcOrd="1" destOrd="0" presId="urn:microsoft.com/office/officeart/2008/layout/BendingPictureCaption"/>
    <dgm:cxn modelId="{ECFE61A9-AA76-1746-853D-AD0249A0572B}" type="presParOf" srcId="{9A8DA8A5-873D-4BAD-BECC-50628EF56118}" destId="{400D191F-3789-4BA6-8032-CD71F8B12DE8}" srcOrd="21" destOrd="0" presId="urn:microsoft.com/office/officeart/2008/layout/BendingPictureCaption"/>
    <dgm:cxn modelId="{FE9FCD05-5C4C-654B-92C5-4760ADA6DBBC}" type="presParOf" srcId="{9A8DA8A5-873D-4BAD-BECC-50628EF56118}" destId="{B6266BCC-C6A2-445B-9FE8-29A514D96E9C}" srcOrd="22" destOrd="0" presId="urn:microsoft.com/office/officeart/2008/layout/BendingPictureCaption"/>
    <dgm:cxn modelId="{295B6833-AA47-9344-A35D-DA47F57DBD06}" type="presParOf" srcId="{B6266BCC-C6A2-445B-9FE8-29A514D96E9C}" destId="{AC06C7E6-2532-4D0A-8CE6-EF3DF359FA41}" srcOrd="0" destOrd="0" presId="urn:microsoft.com/office/officeart/2008/layout/BendingPictureCaption"/>
    <dgm:cxn modelId="{45790E85-38F9-4141-A76A-EB59BF1FB709}" type="presParOf" srcId="{B6266BCC-C6A2-445B-9FE8-29A514D96E9C}" destId="{F8AC55C6-41F4-4924-854C-2B52AB35662E}" srcOrd="1" destOrd="0" presId="urn:microsoft.com/office/officeart/2008/layout/BendingPictureCaption"/>
    <dgm:cxn modelId="{328FDDD7-A997-2E42-9F9B-D43C034ED63D}" type="presParOf" srcId="{9A8DA8A5-873D-4BAD-BECC-50628EF56118}" destId="{EB288F3C-927A-48D8-889B-A493E1B3FEDF}" srcOrd="23" destOrd="0" presId="urn:microsoft.com/office/officeart/2008/layout/BendingPictureCaption"/>
    <dgm:cxn modelId="{FED8401D-C822-C542-9E5B-77DAFB163977}" type="presParOf" srcId="{9A8DA8A5-873D-4BAD-BECC-50628EF56118}" destId="{C69BEB22-668A-48DA-A5B3-C5FC41E1AFC9}" srcOrd="24" destOrd="0" presId="urn:microsoft.com/office/officeart/2008/layout/BendingPictureCaption"/>
    <dgm:cxn modelId="{01E54500-EC26-204C-87C5-F215AB93B0DC}" type="presParOf" srcId="{C69BEB22-668A-48DA-A5B3-C5FC41E1AFC9}" destId="{E79365C8-DC88-4AD4-9236-516E9480141C}" srcOrd="0" destOrd="0" presId="urn:microsoft.com/office/officeart/2008/layout/BendingPictureCaption"/>
    <dgm:cxn modelId="{C618CDE8-4066-D14D-9358-2A1F49B340BB}" type="presParOf" srcId="{C69BEB22-668A-48DA-A5B3-C5FC41E1AFC9}" destId="{26499A22-B72A-486A-8B0D-2C3E910226A6}" srcOrd="1" destOrd="0" presId="urn:microsoft.com/office/officeart/2008/layout/BendingPictureCaption"/>
    <dgm:cxn modelId="{BEBD8053-1D33-964C-BCE2-FAB978755CC7}" type="presParOf" srcId="{9A8DA8A5-873D-4BAD-BECC-50628EF56118}" destId="{C3190456-6FF0-4DB0-B7E7-97C277FA8E11}" srcOrd="25" destOrd="0" presId="urn:microsoft.com/office/officeart/2008/layout/BendingPictureCaption"/>
    <dgm:cxn modelId="{9BEE3226-E9CB-1846-8027-EBE9F1271139}" type="presParOf" srcId="{9A8DA8A5-873D-4BAD-BECC-50628EF56118}" destId="{60C8D03A-6AE0-4C25-A420-8E4C6A39ADA5}" srcOrd="26" destOrd="0" presId="urn:microsoft.com/office/officeart/2008/layout/BendingPictureCaption"/>
    <dgm:cxn modelId="{617F82A2-CD5F-A24E-8D40-3126B4AEAF7D}" type="presParOf" srcId="{60C8D03A-6AE0-4C25-A420-8E4C6A39ADA5}" destId="{2BB28207-FC11-46B7-B5B5-3197FC8F592E}" srcOrd="0" destOrd="0" presId="urn:microsoft.com/office/officeart/2008/layout/BendingPictureCaption"/>
    <dgm:cxn modelId="{F2C19186-6C8C-CD45-A014-11D0301F6C51}" type="presParOf" srcId="{60C8D03A-6AE0-4C25-A420-8E4C6A39ADA5}" destId="{B7230ED4-15B8-4E7B-81B0-EABAC9648E2B}" srcOrd="1" destOrd="0" presId="urn:microsoft.com/office/officeart/2008/layout/BendingPictureCaption"/>
    <dgm:cxn modelId="{2D56056F-78EF-E643-94A3-5BAFD00A2E21}" type="presParOf" srcId="{9A8DA8A5-873D-4BAD-BECC-50628EF56118}" destId="{EF513470-857B-4DBB-9684-7878CE54D0A4}" srcOrd="27" destOrd="0" presId="urn:microsoft.com/office/officeart/2008/layout/BendingPictureCaption"/>
    <dgm:cxn modelId="{9F950DBD-1B3E-C642-AAD4-3FD9E37885B8}" type="presParOf" srcId="{9A8DA8A5-873D-4BAD-BECC-50628EF56118}" destId="{3A3EECDD-C44C-4785-9902-E8E62FC251EF}" srcOrd="28" destOrd="0" presId="urn:microsoft.com/office/officeart/2008/layout/BendingPictureCaption"/>
    <dgm:cxn modelId="{4D2A57C0-662F-5E46-96E2-229134F60DC2}" type="presParOf" srcId="{3A3EECDD-C44C-4785-9902-E8E62FC251EF}" destId="{6147E102-8B4E-41D3-97A8-1FCCADB5AEC1}" srcOrd="0" destOrd="0" presId="urn:microsoft.com/office/officeart/2008/layout/BendingPictureCaption"/>
    <dgm:cxn modelId="{E6182FF1-3399-504F-A40E-814ADCCD4F86}" type="presParOf" srcId="{3A3EECDD-C44C-4785-9902-E8E62FC251EF}" destId="{4F4BC5E9-F712-4E04-A242-571EDA989011}" srcOrd="1" destOrd="0" presId="urn:microsoft.com/office/officeart/2008/layout/BendingPictureCaption"/>
    <dgm:cxn modelId="{49FDD527-E42C-3B40-80AC-D770EA6892AB}" type="presParOf" srcId="{9A8DA8A5-873D-4BAD-BECC-50628EF56118}" destId="{D694C237-A109-4BE4-B6CB-21ADE09C4541}" srcOrd="29" destOrd="0" presId="urn:microsoft.com/office/officeart/2008/layout/BendingPictureCaption"/>
    <dgm:cxn modelId="{E5A5115B-42DC-3947-9E2B-D33497132C73}" type="presParOf" srcId="{9A8DA8A5-873D-4BAD-BECC-50628EF56118}" destId="{9B95D3C3-AFC8-4DCB-9E3A-2255FB970B86}" srcOrd="30" destOrd="0" presId="urn:microsoft.com/office/officeart/2008/layout/BendingPictureCaption"/>
    <dgm:cxn modelId="{2ABFBCCA-9F0C-274E-A626-CB93D6ACE3FF}" type="presParOf" srcId="{9B95D3C3-AFC8-4DCB-9E3A-2255FB970B86}" destId="{8D442CD3-7A31-4A9D-B2A5-DD3CBC66B8C3}" srcOrd="0" destOrd="0" presId="urn:microsoft.com/office/officeart/2008/layout/BendingPictureCaption"/>
    <dgm:cxn modelId="{CCAB32D0-41B7-A348-B700-68CBF3BD4B0A}" type="presParOf" srcId="{9B95D3C3-AFC8-4DCB-9E3A-2255FB970B86}" destId="{2B61ABDE-0B70-4A23-A084-BD0613100D78}" srcOrd="1" destOrd="0" presId="urn:microsoft.com/office/officeart/2008/layout/BendingPictureCaption"/>
    <dgm:cxn modelId="{F8EF0B7F-6CC6-3F4D-A7E5-D8D860A7BA67}" type="presParOf" srcId="{9A8DA8A5-873D-4BAD-BECC-50628EF56118}" destId="{5DEED284-4F42-416F-B479-F43C7E5847A5}" srcOrd="31" destOrd="0" presId="urn:microsoft.com/office/officeart/2008/layout/BendingPictureCaption"/>
    <dgm:cxn modelId="{8C1747B8-F2BC-A442-890D-B1AEDAC39A14}" type="presParOf" srcId="{9A8DA8A5-873D-4BAD-BECC-50628EF56118}" destId="{D7CC83A1-DF25-45B7-9CD1-859C02F3C4E5}" srcOrd="32" destOrd="0" presId="urn:microsoft.com/office/officeart/2008/layout/BendingPictureCaption"/>
    <dgm:cxn modelId="{947657B8-7B88-CB49-ACCD-6CF9DB291656}" type="presParOf" srcId="{D7CC83A1-DF25-45B7-9CD1-859C02F3C4E5}" destId="{659C426B-5108-4E88-A229-61FE0EC5C6F9}" srcOrd="0" destOrd="0" presId="urn:microsoft.com/office/officeart/2008/layout/BendingPictureCaption"/>
    <dgm:cxn modelId="{50A62787-FE76-C24F-892E-7BDB716AAE20}" type="presParOf" srcId="{D7CC83A1-DF25-45B7-9CD1-859C02F3C4E5}" destId="{57E96997-B152-41E1-AFB5-18E385AFD9D0}" srcOrd="1" destOrd="0" presId="urn:microsoft.com/office/officeart/2008/layout/BendingPictureCaption"/>
    <dgm:cxn modelId="{9F9379B9-1D1E-8842-9185-475B1D67761C}" type="presParOf" srcId="{9A8DA8A5-873D-4BAD-BECC-50628EF56118}" destId="{73747DB9-B856-4E94-A799-8A03B7B436BD}" srcOrd="33" destOrd="0" presId="urn:microsoft.com/office/officeart/2008/layout/BendingPictureCaption"/>
    <dgm:cxn modelId="{7E423A62-341F-0D49-969A-0320B3A24F80}" type="presParOf" srcId="{9A8DA8A5-873D-4BAD-BECC-50628EF56118}" destId="{099AD0AB-5B0D-4BBC-88E6-4B57BFCD5457}" srcOrd="34" destOrd="0" presId="urn:microsoft.com/office/officeart/2008/layout/BendingPictureCaption"/>
    <dgm:cxn modelId="{776669E6-4A31-2B46-ACC1-6E72831A0887}" type="presParOf" srcId="{099AD0AB-5B0D-4BBC-88E6-4B57BFCD5457}" destId="{FEAD2368-245C-4A32-B0D0-55A706E820D8}" srcOrd="0" destOrd="0" presId="urn:microsoft.com/office/officeart/2008/layout/BendingPictureCaption"/>
    <dgm:cxn modelId="{AA95994D-A66B-654F-B82B-627DF455F251}" type="presParOf" srcId="{099AD0AB-5B0D-4BBC-88E6-4B57BFCD5457}" destId="{50BB7082-EE77-4120-9DC9-DA17A3952148}" srcOrd="1" destOrd="0" presId="urn:microsoft.com/office/officeart/2008/layout/BendingPictureCapti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442ABF4-FE4A-47C1-A503-89DB124FF5B9}" type="doc">
      <dgm:prSet loTypeId="urn:microsoft.com/office/officeart/2008/layout/BendingPictureCaption" loCatId="picture" qsTypeId="urn:microsoft.com/office/officeart/2005/8/quickstyle/simple1" qsCatId="simple" csTypeId="urn:microsoft.com/office/officeart/2005/8/colors/accent6_4" csCatId="accent6" phldr="1"/>
      <dgm:spPr/>
      <dgm:t>
        <a:bodyPr/>
        <a:lstStyle/>
        <a:p>
          <a:endParaRPr lang="en-US"/>
        </a:p>
      </dgm:t>
    </dgm:pt>
    <dgm:pt modelId="{E8846A22-258A-4FD5-BBCC-46007FD75037}">
      <dgm:prSet phldrT="[Text]"/>
      <dgm:spPr/>
      <dgm:t>
        <a:bodyPr/>
        <a:lstStyle/>
        <a:p>
          <a:r>
            <a:rPr lang="en-US" dirty="0">
              <a:latin typeface="Segoe UI" panose="020B0502040204020203" pitchFamily="34" charset="0"/>
              <a:cs typeface="Segoe UI" panose="020B0502040204020203" pitchFamily="34" charset="0"/>
            </a:rPr>
            <a:t>Jeremy Clark</a:t>
          </a:r>
        </a:p>
        <a:p>
          <a:r>
            <a:rPr lang="en-US" dirty="0">
              <a:latin typeface="Segoe UI" panose="020B0502040204020203" pitchFamily="34" charset="0"/>
              <a:cs typeface="Segoe UI" panose="020B0502040204020203" pitchFamily="34" charset="0"/>
            </a:rPr>
            <a:t>Visual Studio and Dev Tech</a:t>
          </a:r>
        </a:p>
      </dgm:t>
    </dgm:pt>
    <dgm:pt modelId="{B093A3BF-9224-4252-89AE-B6622BE68506}" type="parTrans" cxnId="{D4B833A9-BC33-48FF-A6DE-70A99927F937}">
      <dgm:prSet/>
      <dgm:spPr/>
      <dgm:t>
        <a:bodyPr/>
        <a:lstStyle/>
        <a:p>
          <a:endParaRPr lang="en-US"/>
        </a:p>
      </dgm:t>
    </dgm:pt>
    <dgm:pt modelId="{CE0F2DEA-23A7-41E7-8663-954B8FE9D512}" type="sibTrans" cxnId="{D4B833A9-BC33-48FF-A6DE-70A99927F937}">
      <dgm:prSet/>
      <dgm:spPr/>
      <dgm:t>
        <a:bodyPr/>
        <a:lstStyle/>
        <a:p>
          <a:endParaRPr lang="en-US"/>
        </a:p>
      </dgm:t>
    </dgm:pt>
    <dgm:pt modelId="{7BB06D8B-9843-4974-9BA1-2F79BBFC7663}">
      <dgm:prSet phldrT="[Text]"/>
      <dgm:spPr/>
      <dgm:t>
        <a:bodyPr/>
        <a:lstStyle/>
        <a:p>
          <a:r>
            <a:rPr lang="en-US" dirty="0">
              <a:latin typeface="Segoe UI" panose="020B0502040204020203" pitchFamily="34" charset="0"/>
              <a:cs typeface="Segoe UI" panose="020B0502040204020203" pitchFamily="34" charset="0"/>
            </a:rPr>
            <a:t>David McCarter</a:t>
          </a:r>
        </a:p>
        <a:p>
          <a:r>
            <a:rPr lang="en-US" dirty="0">
              <a:latin typeface="Segoe UI" panose="020B0502040204020203" pitchFamily="34" charset="0"/>
              <a:cs typeface="Segoe UI" panose="020B0502040204020203" pitchFamily="34" charset="0"/>
            </a:rPr>
            <a:t>Visual Studio and Dev Tech</a:t>
          </a:r>
        </a:p>
      </dgm:t>
    </dgm:pt>
    <dgm:pt modelId="{8A304119-FAC9-4C2B-9CDA-0D21A00F85DD}" type="parTrans" cxnId="{CC43580D-D36F-4DF5-BB69-3E2AC92AA034}">
      <dgm:prSet/>
      <dgm:spPr/>
      <dgm:t>
        <a:bodyPr/>
        <a:lstStyle/>
        <a:p>
          <a:endParaRPr lang="en-US"/>
        </a:p>
      </dgm:t>
    </dgm:pt>
    <dgm:pt modelId="{319F362F-FBF7-4583-BA7F-4CB5D2C6D972}" type="sibTrans" cxnId="{CC43580D-D36F-4DF5-BB69-3E2AC92AA034}">
      <dgm:prSet/>
      <dgm:spPr/>
      <dgm:t>
        <a:bodyPr/>
        <a:lstStyle/>
        <a:p>
          <a:endParaRPr lang="en-US"/>
        </a:p>
      </dgm:t>
    </dgm:pt>
    <dgm:pt modelId="{6B49EC59-6C6C-497D-A6D9-1B7DA13FF623}">
      <dgm:prSet phldrT="[Text]"/>
      <dgm:spPr/>
      <dgm:t>
        <a:bodyPr/>
        <a:lstStyle/>
        <a:p>
          <a:r>
            <a:rPr lang="en-US" dirty="0">
              <a:latin typeface="Segoe UI" panose="020B0502040204020203" pitchFamily="34" charset="0"/>
              <a:cs typeface="Segoe UI" panose="020B0502040204020203" pitchFamily="34" charset="0"/>
            </a:rPr>
            <a:t>Vishal Saxena</a:t>
          </a:r>
        </a:p>
        <a:p>
          <a:r>
            <a:rPr lang="en-US" dirty="0">
              <a:latin typeface="Segoe UI" panose="020B0502040204020203" pitchFamily="34" charset="0"/>
              <a:cs typeface="Segoe UI" panose="020B0502040204020203" pitchFamily="34" charset="0"/>
            </a:rPr>
            <a:t>Microsoft Azure</a:t>
          </a:r>
        </a:p>
      </dgm:t>
    </dgm:pt>
    <dgm:pt modelId="{2828A098-B5E3-4C5D-B2B5-1D64BE37DB51}" type="parTrans" cxnId="{3BFF1D3E-8A1E-4E14-B593-B8B93F579449}">
      <dgm:prSet/>
      <dgm:spPr/>
      <dgm:t>
        <a:bodyPr/>
        <a:lstStyle/>
        <a:p>
          <a:endParaRPr lang="en-US"/>
        </a:p>
      </dgm:t>
    </dgm:pt>
    <dgm:pt modelId="{E235985B-1546-4686-BF92-0120B2B83CA5}" type="sibTrans" cxnId="{3BFF1D3E-8A1E-4E14-B593-B8B93F579449}">
      <dgm:prSet/>
      <dgm:spPr/>
      <dgm:t>
        <a:bodyPr/>
        <a:lstStyle/>
        <a:p>
          <a:endParaRPr lang="en-US"/>
        </a:p>
      </dgm:t>
    </dgm:pt>
    <dgm:pt modelId="{A758F707-104A-4EAD-9FEC-E82D2F284738}">
      <dgm:prSet phldrT="[Text]"/>
      <dgm:spPr/>
      <dgm:t>
        <a:bodyPr/>
        <a:lstStyle/>
        <a:p>
          <a:r>
            <a:rPr lang="en-US" dirty="0">
              <a:latin typeface="Segoe UI" panose="020B0502040204020203" pitchFamily="34" charset="0"/>
              <a:cs typeface="Segoe UI" panose="020B0502040204020203" pitchFamily="34" charset="0"/>
            </a:rPr>
            <a:t>Paul Hacker</a:t>
          </a:r>
        </a:p>
        <a:p>
          <a:r>
            <a:rPr lang="en-US" dirty="0">
              <a:latin typeface="Segoe UI" panose="020B0502040204020203" pitchFamily="34" charset="0"/>
              <a:cs typeface="Segoe UI" panose="020B0502040204020203" pitchFamily="34" charset="0"/>
            </a:rPr>
            <a:t>Visual Studio and Dev Tech</a:t>
          </a:r>
        </a:p>
      </dgm:t>
    </dgm:pt>
    <dgm:pt modelId="{D3D04D6D-6694-48C8-948E-C8DD9944B3F5}" type="parTrans" cxnId="{4AFD3D99-7268-4C26-9E00-1632BAC3CBBF}">
      <dgm:prSet/>
      <dgm:spPr/>
      <dgm:t>
        <a:bodyPr/>
        <a:lstStyle/>
        <a:p>
          <a:endParaRPr lang="en-US"/>
        </a:p>
      </dgm:t>
    </dgm:pt>
    <dgm:pt modelId="{04C31F1E-E98F-41DA-8205-A9D094DF5A9A}" type="sibTrans" cxnId="{4AFD3D99-7268-4C26-9E00-1632BAC3CBBF}">
      <dgm:prSet/>
      <dgm:spPr/>
      <dgm:t>
        <a:bodyPr/>
        <a:lstStyle/>
        <a:p>
          <a:endParaRPr lang="en-US"/>
        </a:p>
      </dgm:t>
    </dgm:pt>
    <dgm:pt modelId="{F45BE8C2-4006-4AF3-98CB-7C6434D472AF}">
      <dgm:prSet phldrT="[Text]"/>
      <dgm:spPr/>
      <dgm:t>
        <a:bodyPr/>
        <a:lstStyle/>
        <a:p>
          <a:r>
            <a:rPr lang="en-US" dirty="0">
              <a:latin typeface="Segoe UI" panose="020B0502040204020203" pitchFamily="34" charset="0"/>
              <a:cs typeface="Segoe UI" panose="020B0502040204020203" pitchFamily="34" charset="0"/>
            </a:rPr>
            <a:t>Mathias Brandewinder</a:t>
          </a:r>
        </a:p>
        <a:p>
          <a:r>
            <a:rPr lang="en-US" dirty="0">
              <a:latin typeface="Segoe UI" panose="020B0502040204020203" pitchFamily="34" charset="0"/>
              <a:cs typeface="Segoe UI" panose="020B0502040204020203" pitchFamily="34" charset="0"/>
            </a:rPr>
            <a:t>Visual Studio and Dev Tech</a:t>
          </a:r>
        </a:p>
      </dgm:t>
    </dgm:pt>
    <dgm:pt modelId="{5A3037E6-62E5-41A7-9586-FE693D4F7269}" type="parTrans" cxnId="{EB50A2E2-BF9F-484A-81CA-B03CF51B6D79}">
      <dgm:prSet/>
      <dgm:spPr/>
      <dgm:t>
        <a:bodyPr/>
        <a:lstStyle/>
        <a:p>
          <a:endParaRPr lang="en-US"/>
        </a:p>
      </dgm:t>
    </dgm:pt>
    <dgm:pt modelId="{BBF2634F-3C15-4107-989A-DFD77C7D190A}" type="sibTrans" cxnId="{EB50A2E2-BF9F-484A-81CA-B03CF51B6D79}">
      <dgm:prSet/>
      <dgm:spPr/>
      <dgm:t>
        <a:bodyPr/>
        <a:lstStyle/>
        <a:p>
          <a:endParaRPr lang="en-US"/>
        </a:p>
      </dgm:t>
    </dgm:pt>
    <dgm:pt modelId="{2AF3363C-BCDE-4674-99F6-39D4D71235B3}">
      <dgm:prSet phldrT="[Text]"/>
      <dgm:spPr/>
      <dgm:t>
        <a:bodyPr/>
        <a:lstStyle/>
        <a:p>
          <a:r>
            <a:rPr lang="en-US" dirty="0">
              <a:latin typeface="Segoe UI" panose="020B0502040204020203" pitchFamily="34" charset="0"/>
              <a:cs typeface="Segoe UI" panose="020B0502040204020203" pitchFamily="34" charset="0"/>
            </a:rPr>
            <a:t>Deborah </a:t>
          </a:r>
          <a:r>
            <a:rPr lang="en-US" dirty="0" err="1">
              <a:latin typeface="Segoe UI" panose="020B0502040204020203" pitchFamily="34" charset="0"/>
              <a:cs typeface="Segoe UI" panose="020B0502040204020203" pitchFamily="34" charset="0"/>
            </a:rPr>
            <a:t>Kurata</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Visual Studio and Dev Tech</a:t>
          </a:r>
        </a:p>
      </dgm:t>
    </dgm:pt>
    <dgm:pt modelId="{2EDD2DB8-7A0F-4CAD-AB54-FE4C11412FE9}" type="parTrans" cxnId="{B6ABFDA0-1E7F-4895-998E-3BA3D1C11FD2}">
      <dgm:prSet/>
      <dgm:spPr/>
      <dgm:t>
        <a:bodyPr/>
        <a:lstStyle/>
        <a:p>
          <a:endParaRPr lang="en-US"/>
        </a:p>
      </dgm:t>
    </dgm:pt>
    <dgm:pt modelId="{6A8ECBE8-34BF-4040-B479-B8A1C8486C3A}" type="sibTrans" cxnId="{B6ABFDA0-1E7F-4895-998E-3BA3D1C11FD2}">
      <dgm:prSet/>
      <dgm:spPr/>
      <dgm:t>
        <a:bodyPr/>
        <a:lstStyle/>
        <a:p>
          <a:endParaRPr lang="en-US"/>
        </a:p>
      </dgm:t>
    </dgm:pt>
    <dgm:pt modelId="{28BE8ED0-986A-4BBC-A89D-596D6D9F413A}">
      <dgm:prSet phldrT="[Text]"/>
      <dgm:spPr/>
      <dgm:t>
        <a:bodyPr/>
        <a:lstStyle/>
        <a:p>
          <a:r>
            <a:rPr lang="en-US">
              <a:latin typeface="Segoe UI" panose="020B0502040204020203" pitchFamily="34" charset="0"/>
              <a:cs typeface="Segoe UI" panose="020B0502040204020203" pitchFamily="34" charset="0"/>
            </a:rPr>
            <a:t>Ward Bell</a:t>
          </a:r>
          <a:br>
            <a:rPr lang="en-US">
              <a:latin typeface="Segoe UI" panose="020B0502040204020203" pitchFamily="34" charset="0"/>
              <a:cs typeface="Segoe UI" panose="020B0502040204020203" pitchFamily="34" charset="0"/>
            </a:rPr>
          </a:br>
          <a:r>
            <a:rPr lang="en-US">
              <a:latin typeface="Segoe UI" panose="020B0502040204020203" pitchFamily="34" charset="0"/>
              <a:cs typeface="Segoe UI" panose="020B0502040204020203" pitchFamily="34" charset="0"/>
            </a:rPr>
            <a:t>Windows </a:t>
          </a:r>
          <a:r>
            <a:rPr lang="en-US" dirty="0">
              <a:latin typeface="Segoe UI" panose="020B0502040204020203" pitchFamily="34" charset="0"/>
              <a:cs typeface="Segoe UI" panose="020B0502040204020203" pitchFamily="34" charset="0"/>
            </a:rPr>
            <a:t>Development</a:t>
          </a:r>
        </a:p>
      </dgm:t>
    </dgm:pt>
    <dgm:pt modelId="{96763FC8-C3B5-41FB-BAC1-BBBF33CA05CA}" type="parTrans" cxnId="{03D3B706-7336-46AD-A7BA-1564FDF93B25}">
      <dgm:prSet/>
      <dgm:spPr/>
      <dgm:t>
        <a:bodyPr/>
        <a:lstStyle/>
        <a:p>
          <a:endParaRPr lang="en-US"/>
        </a:p>
      </dgm:t>
    </dgm:pt>
    <dgm:pt modelId="{16493DFE-1ABA-44DE-83FA-E20C6CD43368}" type="sibTrans" cxnId="{03D3B706-7336-46AD-A7BA-1564FDF93B25}">
      <dgm:prSet/>
      <dgm:spPr/>
      <dgm:t>
        <a:bodyPr/>
        <a:lstStyle/>
        <a:p>
          <a:endParaRPr lang="en-US"/>
        </a:p>
      </dgm:t>
    </dgm:pt>
    <dgm:pt modelId="{AE711E10-ADD5-440F-9DCD-07ECB41AC78E}">
      <dgm:prSet phldrT="[Text]"/>
      <dgm:spPr/>
      <dgm:t>
        <a:bodyPr/>
        <a:lstStyle/>
        <a:p>
          <a:r>
            <a:rPr lang="en-US" dirty="0">
              <a:latin typeface="Segoe UI" panose="020B0502040204020203" pitchFamily="34" charset="0"/>
              <a:cs typeface="Segoe UI" panose="020B0502040204020203" pitchFamily="34" charset="0"/>
            </a:rPr>
            <a:t>Craig </a:t>
          </a:r>
          <a:r>
            <a:rPr lang="en-US" dirty="0" err="1">
              <a:latin typeface="Segoe UI" panose="020B0502040204020203" pitchFamily="34" charset="0"/>
              <a:cs typeface="Segoe UI" panose="020B0502040204020203" pitchFamily="34" charset="0"/>
            </a:rPr>
            <a:t>Berntson</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Visual Studio and Dev Tech</a:t>
          </a:r>
        </a:p>
      </dgm:t>
    </dgm:pt>
    <dgm:pt modelId="{2D46861C-A9B4-42B2-BAE6-C9763F7875B7}" type="parTrans" cxnId="{10A371F6-036C-43EB-BC42-7EEB89E2769E}">
      <dgm:prSet/>
      <dgm:spPr/>
      <dgm:t>
        <a:bodyPr/>
        <a:lstStyle/>
        <a:p>
          <a:endParaRPr lang="en-US"/>
        </a:p>
      </dgm:t>
    </dgm:pt>
    <dgm:pt modelId="{FD77ABFF-4ED3-4E3D-A5BC-2FB15F912AC0}" type="sibTrans" cxnId="{10A371F6-036C-43EB-BC42-7EEB89E2769E}">
      <dgm:prSet/>
      <dgm:spPr/>
      <dgm:t>
        <a:bodyPr/>
        <a:lstStyle/>
        <a:p>
          <a:endParaRPr lang="en-US"/>
        </a:p>
      </dgm:t>
    </dgm:pt>
    <dgm:pt modelId="{D3B43D31-3456-4077-AEC9-DEFB1C12B4AD}">
      <dgm:prSet phldrT="[Text]"/>
      <dgm:spPr/>
      <dgm:t>
        <a:bodyPr/>
        <a:lstStyle/>
        <a:p>
          <a:r>
            <a:rPr lang="en-US" dirty="0" err="1">
              <a:latin typeface="Segoe UI" panose="020B0502040204020203" pitchFamily="34" charset="0"/>
              <a:cs typeface="Segoe UI" panose="020B0502040204020203" pitchFamily="34" charset="0"/>
            </a:rPr>
            <a:t>Chander</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Dhall</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Visual Studio and Dev Tech</a:t>
          </a:r>
        </a:p>
      </dgm:t>
    </dgm:pt>
    <dgm:pt modelId="{95F821C0-EF8E-41B6-A67A-EFC314F82DED}" type="parTrans" cxnId="{04E56952-A4B6-4C97-9A9D-B329C67F078B}">
      <dgm:prSet/>
      <dgm:spPr/>
      <dgm:t>
        <a:bodyPr/>
        <a:lstStyle/>
        <a:p>
          <a:endParaRPr lang="en-US"/>
        </a:p>
      </dgm:t>
    </dgm:pt>
    <dgm:pt modelId="{964C4942-87B1-44B0-B13A-9C67A81FAF11}" type="sibTrans" cxnId="{04E56952-A4B6-4C97-9A9D-B329C67F078B}">
      <dgm:prSet/>
      <dgm:spPr/>
      <dgm:t>
        <a:bodyPr/>
        <a:lstStyle/>
        <a:p>
          <a:endParaRPr lang="en-US"/>
        </a:p>
      </dgm:t>
    </dgm:pt>
    <dgm:pt modelId="{CC8657DF-4572-4300-B719-288E768A6C72}">
      <dgm:prSet phldrT="[Text]"/>
      <dgm:spPr/>
      <dgm:t>
        <a:bodyPr/>
        <a:lstStyle/>
        <a:p>
          <a:r>
            <a:rPr lang="en-US" dirty="0">
              <a:latin typeface="Segoe UI" panose="020B0502040204020203" pitchFamily="34" charset="0"/>
              <a:cs typeface="Segoe UI" panose="020B0502040204020203" pitchFamily="34" charset="0"/>
            </a:rPr>
            <a:t>Steve Evans</a:t>
          </a:r>
        </a:p>
        <a:p>
          <a:r>
            <a:rPr lang="en-US" dirty="0">
              <a:latin typeface="Segoe UI" panose="020B0502040204020203" pitchFamily="34" charset="0"/>
              <a:cs typeface="Segoe UI" panose="020B0502040204020203" pitchFamily="34" charset="0"/>
            </a:rPr>
            <a:t>Visual Studio and Dev Tech</a:t>
          </a:r>
        </a:p>
      </dgm:t>
    </dgm:pt>
    <dgm:pt modelId="{7EEF5D6C-B6BB-4D51-8624-2DDA95D3B7CD}" type="parTrans" cxnId="{27E7F616-348D-46B8-BBE4-9E10793D1A1D}">
      <dgm:prSet/>
      <dgm:spPr/>
      <dgm:t>
        <a:bodyPr/>
        <a:lstStyle/>
        <a:p>
          <a:endParaRPr lang="en-US"/>
        </a:p>
      </dgm:t>
    </dgm:pt>
    <dgm:pt modelId="{D6CF2169-F569-45DF-B5CD-03B3BBAF2315}" type="sibTrans" cxnId="{27E7F616-348D-46B8-BBE4-9E10793D1A1D}">
      <dgm:prSet/>
      <dgm:spPr/>
      <dgm:t>
        <a:bodyPr/>
        <a:lstStyle/>
        <a:p>
          <a:endParaRPr lang="en-US"/>
        </a:p>
      </dgm:t>
    </dgm:pt>
    <dgm:pt modelId="{9E67E301-D721-4F8A-8D25-05A6C5632708}" type="pres">
      <dgm:prSet presAssocID="{7442ABF4-FE4A-47C1-A503-89DB124FF5B9}" presName="diagram" presStyleCnt="0">
        <dgm:presLayoutVars>
          <dgm:dir/>
        </dgm:presLayoutVars>
      </dgm:prSet>
      <dgm:spPr/>
      <dgm:t>
        <a:bodyPr/>
        <a:lstStyle/>
        <a:p>
          <a:endParaRPr lang="en-US"/>
        </a:p>
      </dgm:t>
    </dgm:pt>
    <dgm:pt modelId="{12E30BFB-2DD7-4B6F-A551-0BAF26C87546}" type="pres">
      <dgm:prSet presAssocID="{A758F707-104A-4EAD-9FEC-E82D2F284738}" presName="composite" presStyleCnt="0"/>
      <dgm:spPr/>
    </dgm:pt>
    <dgm:pt modelId="{5931ECF3-A0C8-458D-8745-C78C6A82DB54}" type="pres">
      <dgm:prSet presAssocID="{A758F707-104A-4EAD-9FEC-E82D2F284738}" presName="Image" presStyleLbl="bgShp" presStyleIdx="0" presStyleCnt="10"/>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38486" t="-11570" r="-29994" b="-41593"/>
          </a:stretch>
        </a:blipFill>
      </dgm:spPr>
    </dgm:pt>
    <dgm:pt modelId="{E78FF5B9-2778-41FB-BF73-2CF396AC8981}" type="pres">
      <dgm:prSet presAssocID="{A758F707-104A-4EAD-9FEC-E82D2F284738}" presName="Parent" presStyleLbl="node0" presStyleIdx="0" presStyleCnt="10">
        <dgm:presLayoutVars>
          <dgm:bulletEnabled val="1"/>
        </dgm:presLayoutVars>
      </dgm:prSet>
      <dgm:spPr/>
      <dgm:t>
        <a:bodyPr/>
        <a:lstStyle/>
        <a:p>
          <a:endParaRPr lang="en-US"/>
        </a:p>
      </dgm:t>
    </dgm:pt>
    <dgm:pt modelId="{333B320A-9147-4FAD-A2E8-EB6F236EA889}" type="pres">
      <dgm:prSet presAssocID="{04C31F1E-E98F-41DA-8205-A9D094DF5A9A}" presName="sibTrans" presStyleCnt="0"/>
      <dgm:spPr/>
    </dgm:pt>
    <dgm:pt modelId="{10CBF23B-7149-4ADE-8959-5D27E1BAD4E3}" type="pres">
      <dgm:prSet presAssocID="{F45BE8C2-4006-4AF3-98CB-7C6434D472AF}" presName="composite" presStyleCnt="0"/>
      <dgm:spPr/>
    </dgm:pt>
    <dgm:pt modelId="{4E6BFE15-5A64-443F-A04A-6D76DF8491B3}" type="pres">
      <dgm:prSet presAssocID="{F45BE8C2-4006-4AF3-98CB-7C6434D472AF}" presName="Image" presStyleLbl="bgShp" presStyleIdx="1" presStyleCnt="10"/>
      <dgm:spPr>
        <a:blipFill>
          <a:blip xmlns:r="http://schemas.openxmlformats.org/officeDocument/2006/relationships" r:embed="rId2">
            <a:extLst>
              <a:ext uri="{28A0092B-C50C-407E-A947-70E740481C1C}">
                <a14:useLocalDpi xmlns:a14="http://schemas.microsoft.com/office/drawing/2010/main" val="0"/>
              </a:ext>
            </a:extLst>
          </a:blip>
          <a:srcRect/>
          <a:stretch>
            <a:fillRect t="-15000" b="-15000"/>
          </a:stretch>
        </a:blipFill>
      </dgm:spPr>
    </dgm:pt>
    <dgm:pt modelId="{7BBEE576-1A0F-439F-885C-2ACEABCEAF6E}" type="pres">
      <dgm:prSet presAssocID="{F45BE8C2-4006-4AF3-98CB-7C6434D472AF}" presName="Parent" presStyleLbl="node0" presStyleIdx="1" presStyleCnt="10">
        <dgm:presLayoutVars>
          <dgm:bulletEnabled val="1"/>
        </dgm:presLayoutVars>
      </dgm:prSet>
      <dgm:spPr/>
      <dgm:t>
        <a:bodyPr/>
        <a:lstStyle/>
        <a:p>
          <a:endParaRPr lang="en-US"/>
        </a:p>
      </dgm:t>
    </dgm:pt>
    <dgm:pt modelId="{8332FC04-DE30-4E37-82D0-2DB044A47545}" type="pres">
      <dgm:prSet presAssocID="{BBF2634F-3C15-4107-989A-DFD77C7D190A}" presName="sibTrans" presStyleCnt="0"/>
      <dgm:spPr/>
    </dgm:pt>
    <dgm:pt modelId="{EB00AC72-C5A8-4C91-BC97-BD76566691F4}" type="pres">
      <dgm:prSet presAssocID="{2AF3363C-BCDE-4674-99F6-39D4D71235B3}" presName="composite" presStyleCnt="0"/>
      <dgm:spPr/>
    </dgm:pt>
    <dgm:pt modelId="{4ED96F98-E9E9-4B01-8FBF-134DB40E2BE8}" type="pres">
      <dgm:prSet presAssocID="{2AF3363C-BCDE-4674-99F6-39D4D71235B3}" presName="Image" presStyleLbl="bgShp" presStyleIdx="2" presStyleCnt="10"/>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33234" b="-57691"/>
          </a:stretch>
        </a:blipFill>
      </dgm:spPr>
    </dgm:pt>
    <dgm:pt modelId="{04D2B952-00B8-49C0-9BFF-4690B6C6DC11}" type="pres">
      <dgm:prSet presAssocID="{2AF3363C-BCDE-4674-99F6-39D4D71235B3}" presName="Parent" presStyleLbl="node0" presStyleIdx="2" presStyleCnt="10">
        <dgm:presLayoutVars>
          <dgm:bulletEnabled val="1"/>
        </dgm:presLayoutVars>
      </dgm:prSet>
      <dgm:spPr/>
      <dgm:t>
        <a:bodyPr/>
        <a:lstStyle/>
        <a:p>
          <a:endParaRPr lang="en-US"/>
        </a:p>
      </dgm:t>
    </dgm:pt>
    <dgm:pt modelId="{4133CFE8-3DFE-474E-BE7E-073F953F9666}" type="pres">
      <dgm:prSet presAssocID="{6A8ECBE8-34BF-4040-B479-B8A1C8486C3A}" presName="sibTrans" presStyleCnt="0"/>
      <dgm:spPr/>
    </dgm:pt>
    <dgm:pt modelId="{A6D0F1E8-CD0B-4F0B-963D-3F7DA23D3013}" type="pres">
      <dgm:prSet presAssocID="{E8846A22-258A-4FD5-BBCC-46007FD75037}" presName="composite" presStyleCnt="0"/>
      <dgm:spPr/>
    </dgm:pt>
    <dgm:pt modelId="{8DB16F66-F64F-476E-833A-FB90C39B446E}" type="pres">
      <dgm:prSet presAssocID="{E8846A22-258A-4FD5-BBCC-46007FD75037}" presName="Image" presStyleLbl="bgShp" presStyleIdx="3" presStyleCnt="10"/>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t="-24248" b="-17574"/>
          </a:stretch>
        </a:blipFill>
      </dgm:spPr>
    </dgm:pt>
    <dgm:pt modelId="{F6DF28C6-403C-43FF-A0FF-545E5939FB1B}" type="pres">
      <dgm:prSet presAssocID="{E8846A22-258A-4FD5-BBCC-46007FD75037}" presName="Parent" presStyleLbl="node0" presStyleIdx="3" presStyleCnt="10">
        <dgm:presLayoutVars>
          <dgm:bulletEnabled val="1"/>
        </dgm:presLayoutVars>
      </dgm:prSet>
      <dgm:spPr/>
      <dgm:t>
        <a:bodyPr/>
        <a:lstStyle/>
        <a:p>
          <a:endParaRPr lang="en-US"/>
        </a:p>
      </dgm:t>
    </dgm:pt>
    <dgm:pt modelId="{2EACA747-6AC1-48D0-949C-A11CAE6215CE}" type="pres">
      <dgm:prSet presAssocID="{CE0F2DEA-23A7-41E7-8663-954B8FE9D512}" presName="sibTrans" presStyleCnt="0"/>
      <dgm:spPr/>
    </dgm:pt>
    <dgm:pt modelId="{7A2E6417-43D0-4A9F-AE41-0D30656D1081}" type="pres">
      <dgm:prSet presAssocID="{7BB06D8B-9843-4974-9BA1-2F79BBFC7663}" presName="composite" presStyleCnt="0"/>
      <dgm:spPr/>
    </dgm:pt>
    <dgm:pt modelId="{89402107-C98A-42DF-9309-EC84EE568A8E}" type="pres">
      <dgm:prSet presAssocID="{7BB06D8B-9843-4974-9BA1-2F79BBFC7663}" presName="Image" presStyleLbl="bgShp" presStyleIdx="4" presStyleCnt="10"/>
      <dgm:spPr>
        <a:blipFill>
          <a:blip xmlns:r="http://schemas.openxmlformats.org/officeDocument/2006/relationships" r:embed="rId5">
            <a:extLst>
              <a:ext uri="{28A0092B-C50C-407E-A947-70E740481C1C}">
                <a14:useLocalDpi xmlns:a14="http://schemas.microsoft.com/office/drawing/2010/main" val="0"/>
              </a:ext>
            </a:extLst>
          </a:blip>
          <a:srcRect/>
          <a:stretch>
            <a:fillRect t="-4000" b="-4000"/>
          </a:stretch>
        </a:blipFill>
      </dgm:spPr>
    </dgm:pt>
    <dgm:pt modelId="{7F65FED0-B80E-480F-B352-FAB5E33D2326}" type="pres">
      <dgm:prSet presAssocID="{7BB06D8B-9843-4974-9BA1-2F79BBFC7663}" presName="Parent" presStyleLbl="node0" presStyleIdx="4" presStyleCnt="10">
        <dgm:presLayoutVars>
          <dgm:bulletEnabled val="1"/>
        </dgm:presLayoutVars>
      </dgm:prSet>
      <dgm:spPr/>
      <dgm:t>
        <a:bodyPr/>
        <a:lstStyle/>
        <a:p>
          <a:endParaRPr lang="en-US"/>
        </a:p>
      </dgm:t>
    </dgm:pt>
    <dgm:pt modelId="{3828E43B-6C56-4D69-986F-3D1450A6CABA}" type="pres">
      <dgm:prSet presAssocID="{319F362F-FBF7-4583-BA7F-4CB5D2C6D972}" presName="sibTrans" presStyleCnt="0"/>
      <dgm:spPr/>
    </dgm:pt>
    <dgm:pt modelId="{2714ECFE-1434-40AF-A222-B9D7F984E2B9}" type="pres">
      <dgm:prSet presAssocID="{28BE8ED0-986A-4BBC-A89D-596D6D9F413A}" presName="composite" presStyleCnt="0"/>
      <dgm:spPr/>
    </dgm:pt>
    <dgm:pt modelId="{C66B7A77-B628-4DEF-82B8-113D53BA2ECD}" type="pres">
      <dgm:prSet presAssocID="{28BE8ED0-986A-4BBC-A89D-596D6D9F413A}" presName="Image" presStyleLbl="bgShp" presStyleIdx="5" presStyleCnt="10"/>
      <dgm:spPr>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712" t="-29253" r="712" b="-60747"/>
          </a:stretch>
        </a:blipFill>
      </dgm:spPr>
    </dgm:pt>
    <dgm:pt modelId="{ABCB23B3-B391-44E0-8998-A1A8AF54E7F1}" type="pres">
      <dgm:prSet presAssocID="{28BE8ED0-986A-4BBC-A89D-596D6D9F413A}" presName="Parent" presStyleLbl="node0" presStyleIdx="5" presStyleCnt="10">
        <dgm:presLayoutVars>
          <dgm:bulletEnabled val="1"/>
        </dgm:presLayoutVars>
      </dgm:prSet>
      <dgm:spPr/>
      <dgm:t>
        <a:bodyPr/>
        <a:lstStyle/>
        <a:p>
          <a:endParaRPr lang="en-US"/>
        </a:p>
      </dgm:t>
    </dgm:pt>
    <dgm:pt modelId="{C4B3C052-F652-4860-AE4F-557334C47A54}" type="pres">
      <dgm:prSet presAssocID="{16493DFE-1ABA-44DE-83FA-E20C6CD43368}" presName="sibTrans" presStyleCnt="0"/>
      <dgm:spPr/>
    </dgm:pt>
    <dgm:pt modelId="{9462ADC9-B6BB-427E-A6AE-666EAF5951AE}" type="pres">
      <dgm:prSet presAssocID="{6B49EC59-6C6C-497D-A6D9-1B7DA13FF623}" presName="composite" presStyleCnt="0"/>
      <dgm:spPr/>
    </dgm:pt>
    <dgm:pt modelId="{607999E3-42A5-4272-82C9-2B014EB5C6E2}" type="pres">
      <dgm:prSet presAssocID="{6B49EC59-6C6C-497D-A6D9-1B7DA13FF623}" presName="Image" presStyleLbl="bgShp" presStyleIdx="6" presStyleCnt="10"/>
      <dgm:spPr>
        <a:blipFill>
          <a:blip xmlns:r="http://schemas.openxmlformats.org/officeDocument/2006/relationships" r:embed="rId7">
            <a:extLst>
              <a:ext uri="{28A0092B-C50C-407E-A947-70E740481C1C}">
                <a14:useLocalDpi xmlns:a14="http://schemas.microsoft.com/office/drawing/2010/main" val="0"/>
              </a:ext>
            </a:extLst>
          </a:blip>
          <a:srcRect/>
          <a:stretch>
            <a:fillRect t="-13000" b="-13000"/>
          </a:stretch>
        </a:blipFill>
      </dgm:spPr>
    </dgm:pt>
    <dgm:pt modelId="{58E16D66-7414-43D7-B344-B4C2ED565504}" type="pres">
      <dgm:prSet presAssocID="{6B49EC59-6C6C-497D-A6D9-1B7DA13FF623}" presName="Parent" presStyleLbl="node0" presStyleIdx="6" presStyleCnt="10">
        <dgm:presLayoutVars>
          <dgm:bulletEnabled val="1"/>
        </dgm:presLayoutVars>
      </dgm:prSet>
      <dgm:spPr/>
      <dgm:t>
        <a:bodyPr/>
        <a:lstStyle/>
        <a:p>
          <a:endParaRPr lang="en-US"/>
        </a:p>
      </dgm:t>
    </dgm:pt>
    <dgm:pt modelId="{5CEA119C-C5C3-4C84-A3A3-47D3AD869939}" type="pres">
      <dgm:prSet presAssocID="{E235985B-1546-4686-BF92-0120B2B83CA5}" presName="sibTrans" presStyleCnt="0"/>
      <dgm:spPr/>
    </dgm:pt>
    <dgm:pt modelId="{20747AEE-D33B-4EC4-95A6-5F6E64BCB43C}" type="pres">
      <dgm:prSet presAssocID="{AE711E10-ADD5-440F-9DCD-07ECB41AC78E}" presName="composite" presStyleCnt="0"/>
      <dgm:spPr/>
    </dgm:pt>
    <dgm:pt modelId="{54921CAB-D5C1-4F2F-8B7D-F56EF437891F}" type="pres">
      <dgm:prSet presAssocID="{AE711E10-ADD5-440F-9DCD-07ECB41AC78E}" presName="Image" presStyleLbl="bgShp" presStyleIdx="7" presStyleCnt="10"/>
      <dgm:spPr>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297" t="-29711" r="297" b="-48289"/>
          </a:stretch>
        </a:blipFill>
      </dgm:spPr>
    </dgm:pt>
    <dgm:pt modelId="{22567856-03F8-47EF-85B9-10F3323B1131}" type="pres">
      <dgm:prSet presAssocID="{AE711E10-ADD5-440F-9DCD-07ECB41AC78E}" presName="Parent" presStyleLbl="node0" presStyleIdx="7" presStyleCnt="10">
        <dgm:presLayoutVars>
          <dgm:bulletEnabled val="1"/>
        </dgm:presLayoutVars>
      </dgm:prSet>
      <dgm:spPr/>
      <dgm:t>
        <a:bodyPr/>
        <a:lstStyle/>
        <a:p>
          <a:endParaRPr lang="en-US"/>
        </a:p>
      </dgm:t>
    </dgm:pt>
    <dgm:pt modelId="{CD9614E4-A504-4F21-B1DC-EC0D1B70ABCE}" type="pres">
      <dgm:prSet presAssocID="{FD77ABFF-4ED3-4E3D-A5BC-2FB15F912AC0}" presName="sibTrans" presStyleCnt="0"/>
      <dgm:spPr/>
    </dgm:pt>
    <dgm:pt modelId="{1474028D-6087-4C75-960F-399BCE2AD92A}" type="pres">
      <dgm:prSet presAssocID="{D3B43D31-3456-4077-AEC9-DEFB1C12B4AD}" presName="composite" presStyleCnt="0"/>
      <dgm:spPr/>
    </dgm:pt>
    <dgm:pt modelId="{36DE4094-6811-4DF5-9D91-C59F9B4818CE}" type="pres">
      <dgm:prSet presAssocID="{D3B43D31-3456-4077-AEC9-DEFB1C12B4AD}" presName="Image" presStyleLbl="bgShp" presStyleIdx="8" presStyleCnt="10"/>
      <dgm:spPr>
        <a:blipFill dpi="0" rotWithShape="1">
          <a:blip xmlns:r="http://schemas.openxmlformats.org/officeDocument/2006/relationships" r:embed="rId9">
            <a:extLst>
              <a:ext uri="{28A0092B-C50C-407E-A947-70E740481C1C}">
                <a14:useLocalDpi xmlns:a14="http://schemas.microsoft.com/office/drawing/2010/main" val="0"/>
              </a:ext>
            </a:extLst>
          </a:blip>
          <a:srcRect/>
          <a:stretch>
            <a:fillRect l="-3969" t="-16609" r="2" b="-37262"/>
          </a:stretch>
        </a:blipFill>
      </dgm:spPr>
    </dgm:pt>
    <dgm:pt modelId="{B7335CBE-4696-408F-9943-3AD654938784}" type="pres">
      <dgm:prSet presAssocID="{D3B43D31-3456-4077-AEC9-DEFB1C12B4AD}" presName="Parent" presStyleLbl="node0" presStyleIdx="8" presStyleCnt="10">
        <dgm:presLayoutVars>
          <dgm:bulletEnabled val="1"/>
        </dgm:presLayoutVars>
      </dgm:prSet>
      <dgm:spPr/>
      <dgm:t>
        <a:bodyPr/>
        <a:lstStyle/>
        <a:p>
          <a:endParaRPr lang="en-US"/>
        </a:p>
      </dgm:t>
    </dgm:pt>
    <dgm:pt modelId="{6E3BE45F-959D-448E-9CF8-4A86E7EAE280}" type="pres">
      <dgm:prSet presAssocID="{964C4942-87B1-44B0-B13A-9C67A81FAF11}" presName="sibTrans" presStyleCnt="0"/>
      <dgm:spPr/>
    </dgm:pt>
    <dgm:pt modelId="{F919825A-DCAD-431E-A6A7-62078A9171CA}" type="pres">
      <dgm:prSet presAssocID="{CC8657DF-4572-4300-B719-288E768A6C72}" presName="composite" presStyleCnt="0"/>
      <dgm:spPr/>
    </dgm:pt>
    <dgm:pt modelId="{9174D327-D73D-4EE1-95E2-8D6BCF71F662}" type="pres">
      <dgm:prSet presAssocID="{CC8657DF-4572-4300-B719-288E768A6C72}" presName="Image" presStyleLbl="bgShp" presStyleIdx="9" presStyleCnt="10"/>
      <dgm:spPr>
        <a:blipFill dpi="0" rotWithShape="1">
          <a:blip xmlns:r="http://schemas.openxmlformats.org/officeDocument/2006/relationships" r:embed="rId10">
            <a:extLst>
              <a:ext uri="{28A0092B-C50C-407E-A947-70E740481C1C}">
                <a14:useLocalDpi xmlns:a14="http://schemas.microsoft.com/office/drawing/2010/main" val="0"/>
              </a:ext>
            </a:extLst>
          </a:blip>
          <a:srcRect/>
          <a:stretch>
            <a:fillRect t="-25359" b="-44641"/>
          </a:stretch>
        </a:blipFill>
      </dgm:spPr>
    </dgm:pt>
    <dgm:pt modelId="{99AE8DD3-3D6C-4D7A-8045-2367193052C9}" type="pres">
      <dgm:prSet presAssocID="{CC8657DF-4572-4300-B719-288E768A6C72}" presName="Parent" presStyleLbl="node0" presStyleIdx="9" presStyleCnt="10">
        <dgm:presLayoutVars>
          <dgm:bulletEnabled val="1"/>
        </dgm:presLayoutVars>
      </dgm:prSet>
      <dgm:spPr/>
      <dgm:t>
        <a:bodyPr/>
        <a:lstStyle/>
        <a:p>
          <a:endParaRPr lang="en-US"/>
        </a:p>
      </dgm:t>
    </dgm:pt>
  </dgm:ptLst>
  <dgm:cxnLst>
    <dgm:cxn modelId="{96F8BD26-405A-354C-897B-BCF911763ED4}" type="presOf" srcId="{7442ABF4-FE4A-47C1-A503-89DB124FF5B9}" destId="{9E67E301-D721-4F8A-8D25-05A6C5632708}" srcOrd="0" destOrd="0" presId="urn:microsoft.com/office/officeart/2008/layout/BendingPictureCaption"/>
    <dgm:cxn modelId="{5FF81DF2-1907-2E44-8C81-E797F9DC565A}" type="presOf" srcId="{6B49EC59-6C6C-497D-A6D9-1B7DA13FF623}" destId="{58E16D66-7414-43D7-B344-B4C2ED565504}" srcOrd="0" destOrd="0" presId="urn:microsoft.com/office/officeart/2008/layout/BendingPictureCaption"/>
    <dgm:cxn modelId="{358E0FC2-A1BA-E542-B807-E9883FA8F2FB}" type="presOf" srcId="{CC8657DF-4572-4300-B719-288E768A6C72}" destId="{99AE8DD3-3D6C-4D7A-8045-2367193052C9}" srcOrd="0" destOrd="0" presId="urn:microsoft.com/office/officeart/2008/layout/BendingPictureCaption"/>
    <dgm:cxn modelId="{A18CD726-093B-4E4A-8636-C2357425FE84}" type="presOf" srcId="{7BB06D8B-9843-4974-9BA1-2F79BBFC7663}" destId="{7F65FED0-B80E-480F-B352-FAB5E33D2326}" srcOrd="0" destOrd="0" presId="urn:microsoft.com/office/officeart/2008/layout/BendingPictureCaption"/>
    <dgm:cxn modelId="{D4B833A9-BC33-48FF-A6DE-70A99927F937}" srcId="{7442ABF4-FE4A-47C1-A503-89DB124FF5B9}" destId="{E8846A22-258A-4FD5-BBCC-46007FD75037}" srcOrd="3" destOrd="0" parTransId="{B093A3BF-9224-4252-89AE-B6622BE68506}" sibTransId="{CE0F2DEA-23A7-41E7-8663-954B8FE9D512}"/>
    <dgm:cxn modelId="{4AFD3D99-7268-4C26-9E00-1632BAC3CBBF}" srcId="{7442ABF4-FE4A-47C1-A503-89DB124FF5B9}" destId="{A758F707-104A-4EAD-9FEC-E82D2F284738}" srcOrd="0" destOrd="0" parTransId="{D3D04D6D-6694-48C8-948E-C8DD9944B3F5}" sibTransId="{04C31F1E-E98F-41DA-8205-A9D094DF5A9A}"/>
    <dgm:cxn modelId="{03D3B706-7336-46AD-A7BA-1564FDF93B25}" srcId="{7442ABF4-FE4A-47C1-A503-89DB124FF5B9}" destId="{28BE8ED0-986A-4BBC-A89D-596D6D9F413A}" srcOrd="5" destOrd="0" parTransId="{96763FC8-C3B5-41FB-BAC1-BBBF33CA05CA}" sibTransId="{16493DFE-1ABA-44DE-83FA-E20C6CD43368}"/>
    <dgm:cxn modelId="{A248C149-6002-B94B-99B8-91065DCF8106}" type="presOf" srcId="{A758F707-104A-4EAD-9FEC-E82D2F284738}" destId="{E78FF5B9-2778-41FB-BF73-2CF396AC8981}" srcOrd="0" destOrd="0" presId="urn:microsoft.com/office/officeart/2008/layout/BendingPictureCaption"/>
    <dgm:cxn modelId="{B6ABFDA0-1E7F-4895-998E-3BA3D1C11FD2}" srcId="{7442ABF4-FE4A-47C1-A503-89DB124FF5B9}" destId="{2AF3363C-BCDE-4674-99F6-39D4D71235B3}" srcOrd="2" destOrd="0" parTransId="{2EDD2DB8-7A0F-4CAD-AB54-FE4C11412FE9}" sibTransId="{6A8ECBE8-34BF-4040-B479-B8A1C8486C3A}"/>
    <dgm:cxn modelId="{85C0D0BC-C5DE-3846-AADE-12A71F182EB2}" type="presOf" srcId="{E8846A22-258A-4FD5-BBCC-46007FD75037}" destId="{F6DF28C6-403C-43FF-A0FF-545E5939FB1B}" srcOrd="0" destOrd="0" presId="urn:microsoft.com/office/officeart/2008/layout/BendingPictureCaption"/>
    <dgm:cxn modelId="{3BFF1D3E-8A1E-4E14-B593-B8B93F579449}" srcId="{7442ABF4-FE4A-47C1-A503-89DB124FF5B9}" destId="{6B49EC59-6C6C-497D-A6D9-1B7DA13FF623}" srcOrd="6" destOrd="0" parTransId="{2828A098-B5E3-4C5D-B2B5-1D64BE37DB51}" sibTransId="{E235985B-1546-4686-BF92-0120B2B83CA5}"/>
    <dgm:cxn modelId="{EDE4C892-70FD-1B4B-B5B3-EF81354E5BE7}" type="presOf" srcId="{AE711E10-ADD5-440F-9DCD-07ECB41AC78E}" destId="{22567856-03F8-47EF-85B9-10F3323B1131}" srcOrd="0" destOrd="0" presId="urn:microsoft.com/office/officeart/2008/layout/BendingPictureCaption"/>
    <dgm:cxn modelId="{2349937D-E702-9B47-B542-B92B3CE5BAF6}" type="presOf" srcId="{F45BE8C2-4006-4AF3-98CB-7C6434D472AF}" destId="{7BBEE576-1A0F-439F-885C-2ACEABCEAF6E}" srcOrd="0" destOrd="0" presId="urn:microsoft.com/office/officeart/2008/layout/BendingPictureCaption"/>
    <dgm:cxn modelId="{C3E294D8-24BD-384C-8983-89033CD5F1BC}" type="presOf" srcId="{28BE8ED0-986A-4BBC-A89D-596D6D9F413A}" destId="{ABCB23B3-B391-44E0-8998-A1A8AF54E7F1}" srcOrd="0" destOrd="0" presId="urn:microsoft.com/office/officeart/2008/layout/BendingPictureCaption"/>
    <dgm:cxn modelId="{E68B26CB-FB31-F142-BCC5-2E04FF884A1D}" type="presOf" srcId="{D3B43D31-3456-4077-AEC9-DEFB1C12B4AD}" destId="{B7335CBE-4696-408F-9943-3AD654938784}" srcOrd="0" destOrd="0" presId="urn:microsoft.com/office/officeart/2008/layout/BendingPictureCaption"/>
    <dgm:cxn modelId="{EB50A2E2-BF9F-484A-81CA-B03CF51B6D79}" srcId="{7442ABF4-FE4A-47C1-A503-89DB124FF5B9}" destId="{F45BE8C2-4006-4AF3-98CB-7C6434D472AF}" srcOrd="1" destOrd="0" parTransId="{5A3037E6-62E5-41A7-9586-FE693D4F7269}" sibTransId="{BBF2634F-3C15-4107-989A-DFD77C7D190A}"/>
    <dgm:cxn modelId="{04E56952-A4B6-4C97-9A9D-B329C67F078B}" srcId="{7442ABF4-FE4A-47C1-A503-89DB124FF5B9}" destId="{D3B43D31-3456-4077-AEC9-DEFB1C12B4AD}" srcOrd="8" destOrd="0" parTransId="{95F821C0-EF8E-41B6-A67A-EFC314F82DED}" sibTransId="{964C4942-87B1-44B0-B13A-9C67A81FAF11}"/>
    <dgm:cxn modelId="{3784C236-9866-6240-B22C-2734D631B0A8}" type="presOf" srcId="{2AF3363C-BCDE-4674-99F6-39D4D71235B3}" destId="{04D2B952-00B8-49C0-9BFF-4690B6C6DC11}" srcOrd="0" destOrd="0" presId="urn:microsoft.com/office/officeart/2008/layout/BendingPictureCaption"/>
    <dgm:cxn modelId="{10A371F6-036C-43EB-BC42-7EEB89E2769E}" srcId="{7442ABF4-FE4A-47C1-A503-89DB124FF5B9}" destId="{AE711E10-ADD5-440F-9DCD-07ECB41AC78E}" srcOrd="7" destOrd="0" parTransId="{2D46861C-A9B4-42B2-BAE6-C9763F7875B7}" sibTransId="{FD77ABFF-4ED3-4E3D-A5BC-2FB15F912AC0}"/>
    <dgm:cxn modelId="{27E7F616-348D-46B8-BBE4-9E10793D1A1D}" srcId="{7442ABF4-FE4A-47C1-A503-89DB124FF5B9}" destId="{CC8657DF-4572-4300-B719-288E768A6C72}" srcOrd="9" destOrd="0" parTransId="{7EEF5D6C-B6BB-4D51-8624-2DDA95D3B7CD}" sibTransId="{D6CF2169-F569-45DF-B5CD-03B3BBAF2315}"/>
    <dgm:cxn modelId="{CC43580D-D36F-4DF5-BB69-3E2AC92AA034}" srcId="{7442ABF4-FE4A-47C1-A503-89DB124FF5B9}" destId="{7BB06D8B-9843-4974-9BA1-2F79BBFC7663}" srcOrd="4" destOrd="0" parTransId="{8A304119-FAC9-4C2B-9CDA-0D21A00F85DD}" sibTransId="{319F362F-FBF7-4583-BA7F-4CB5D2C6D972}"/>
    <dgm:cxn modelId="{2C345B25-7E9E-B748-BDE6-F0E7FB7A261B}" type="presParOf" srcId="{9E67E301-D721-4F8A-8D25-05A6C5632708}" destId="{12E30BFB-2DD7-4B6F-A551-0BAF26C87546}" srcOrd="0" destOrd="0" presId="urn:microsoft.com/office/officeart/2008/layout/BendingPictureCaption"/>
    <dgm:cxn modelId="{CEB16EDF-29D5-0E4D-B070-E29E2943ACC4}" type="presParOf" srcId="{12E30BFB-2DD7-4B6F-A551-0BAF26C87546}" destId="{5931ECF3-A0C8-458D-8745-C78C6A82DB54}" srcOrd="0" destOrd="0" presId="urn:microsoft.com/office/officeart/2008/layout/BendingPictureCaption"/>
    <dgm:cxn modelId="{9A91B026-B4F2-4C45-B4BF-88B2A5037BF5}" type="presParOf" srcId="{12E30BFB-2DD7-4B6F-A551-0BAF26C87546}" destId="{E78FF5B9-2778-41FB-BF73-2CF396AC8981}" srcOrd="1" destOrd="0" presId="urn:microsoft.com/office/officeart/2008/layout/BendingPictureCaption"/>
    <dgm:cxn modelId="{9F944CB3-2E79-DD4A-B8B6-13FC1E74C437}" type="presParOf" srcId="{9E67E301-D721-4F8A-8D25-05A6C5632708}" destId="{333B320A-9147-4FAD-A2E8-EB6F236EA889}" srcOrd="1" destOrd="0" presId="urn:microsoft.com/office/officeart/2008/layout/BendingPictureCaption"/>
    <dgm:cxn modelId="{F41329DE-491A-324A-81DB-DA43C43481B4}" type="presParOf" srcId="{9E67E301-D721-4F8A-8D25-05A6C5632708}" destId="{10CBF23B-7149-4ADE-8959-5D27E1BAD4E3}" srcOrd="2" destOrd="0" presId="urn:microsoft.com/office/officeart/2008/layout/BendingPictureCaption"/>
    <dgm:cxn modelId="{DBF98887-8C10-FD43-A941-86EE7283F3F5}" type="presParOf" srcId="{10CBF23B-7149-4ADE-8959-5D27E1BAD4E3}" destId="{4E6BFE15-5A64-443F-A04A-6D76DF8491B3}" srcOrd="0" destOrd="0" presId="urn:microsoft.com/office/officeart/2008/layout/BendingPictureCaption"/>
    <dgm:cxn modelId="{D4C3CBEF-1798-4242-80B7-96BEBD41B587}" type="presParOf" srcId="{10CBF23B-7149-4ADE-8959-5D27E1BAD4E3}" destId="{7BBEE576-1A0F-439F-885C-2ACEABCEAF6E}" srcOrd="1" destOrd="0" presId="urn:microsoft.com/office/officeart/2008/layout/BendingPictureCaption"/>
    <dgm:cxn modelId="{36D009B0-B28A-5E43-B471-0267DE98FB7B}" type="presParOf" srcId="{9E67E301-D721-4F8A-8D25-05A6C5632708}" destId="{8332FC04-DE30-4E37-82D0-2DB044A47545}" srcOrd="3" destOrd="0" presId="urn:microsoft.com/office/officeart/2008/layout/BendingPictureCaption"/>
    <dgm:cxn modelId="{D4E305AD-FF67-164A-9203-091CC21E6379}" type="presParOf" srcId="{9E67E301-D721-4F8A-8D25-05A6C5632708}" destId="{EB00AC72-C5A8-4C91-BC97-BD76566691F4}" srcOrd="4" destOrd="0" presId="urn:microsoft.com/office/officeart/2008/layout/BendingPictureCaption"/>
    <dgm:cxn modelId="{5DE78702-6A57-7D4B-B55F-D2EBE81E0346}" type="presParOf" srcId="{EB00AC72-C5A8-4C91-BC97-BD76566691F4}" destId="{4ED96F98-E9E9-4B01-8FBF-134DB40E2BE8}" srcOrd="0" destOrd="0" presId="urn:microsoft.com/office/officeart/2008/layout/BendingPictureCaption"/>
    <dgm:cxn modelId="{0E01824F-B389-574B-92B3-7895DD096D9F}" type="presParOf" srcId="{EB00AC72-C5A8-4C91-BC97-BD76566691F4}" destId="{04D2B952-00B8-49C0-9BFF-4690B6C6DC11}" srcOrd="1" destOrd="0" presId="urn:microsoft.com/office/officeart/2008/layout/BendingPictureCaption"/>
    <dgm:cxn modelId="{547AC6C7-38C1-A947-8CA4-3A7637159219}" type="presParOf" srcId="{9E67E301-D721-4F8A-8D25-05A6C5632708}" destId="{4133CFE8-3DFE-474E-BE7E-073F953F9666}" srcOrd="5" destOrd="0" presId="urn:microsoft.com/office/officeart/2008/layout/BendingPictureCaption"/>
    <dgm:cxn modelId="{3BF1ACE6-EFAA-884E-886A-F364EC7D7D56}" type="presParOf" srcId="{9E67E301-D721-4F8A-8D25-05A6C5632708}" destId="{A6D0F1E8-CD0B-4F0B-963D-3F7DA23D3013}" srcOrd="6" destOrd="0" presId="urn:microsoft.com/office/officeart/2008/layout/BendingPictureCaption"/>
    <dgm:cxn modelId="{A1724A0C-E72E-8A45-804C-74263CF3A5A3}" type="presParOf" srcId="{A6D0F1E8-CD0B-4F0B-963D-3F7DA23D3013}" destId="{8DB16F66-F64F-476E-833A-FB90C39B446E}" srcOrd="0" destOrd="0" presId="urn:microsoft.com/office/officeart/2008/layout/BendingPictureCaption"/>
    <dgm:cxn modelId="{E78257A0-7E52-CE4A-A865-D7E2CEBC4D35}" type="presParOf" srcId="{A6D0F1E8-CD0B-4F0B-963D-3F7DA23D3013}" destId="{F6DF28C6-403C-43FF-A0FF-545E5939FB1B}" srcOrd="1" destOrd="0" presId="urn:microsoft.com/office/officeart/2008/layout/BendingPictureCaption"/>
    <dgm:cxn modelId="{AC398F03-0580-D04D-A8D3-859C8DC134A8}" type="presParOf" srcId="{9E67E301-D721-4F8A-8D25-05A6C5632708}" destId="{2EACA747-6AC1-48D0-949C-A11CAE6215CE}" srcOrd="7" destOrd="0" presId="urn:microsoft.com/office/officeart/2008/layout/BendingPictureCaption"/>
    <dgm:cxn modelId="{68A09909-9614-4D49-AF23-5867832D8574}" type="presParOf" srcId="{9E67E301-D721-4F8A-8D25-05A6C5632708}" destId="{7A2E6417-43D0-4A9F-AE41-0D30656D1081}" srcOrd="8" destOrd="0" presId="urn:microsoft.com/office/officeart/2008/layout/BendingPictureCaption"/>
    <dgm:cxn modelId="{783BE2C2-DEA6-E948-B16B-396BA1626B1E}" type="presParOf" srcId="{7A2E6417-43D0-4A9F-AE41-0D30656D1081}" destId="{89402107-C98A-42DF-9309-EC84EE568A8E}" srcOrd="0" destOrd="0" presId="urn:microsoft.com/office/officeart/2008/layout/BendingPictureCaption"/>
    <dgm:cxn modelId="{44BECC7F-7EA8-8744-8683-FF82F63251CE}" type="presParOf" srcId="{7A2E6417-43D0-4A9F-AE41-0D30656D1081}" destId="{7F65FED0-B80E-480F-B352-FAB5E33D2326}" srcOrd="1" destOrd="0" presId="urn:microsoft.com/office/officeart/2008/layout/BendingPictureCaption"/>
    <dgm:cxn modelId="{1DADD5E3-851E-9043-9CC4-F613CFEF63B0}" type="presParOf" srcId="{9E67E301-D721-4F8A-8D25-05A6C5632708}" destId="{3828E43B-6C56-4D69-986F-3D1450A6CABA}" srcOrd="9" destOrd="0" presId="urn:microsoft.com/office/officeart/2008/layout/BendingPictureCaption"/>
    <dgm:cxn modelId="{282BECDC-631E-F046-A6F4-F93C938123E5}" type="presParOf" srcId="{9E67E301-D721-4F8A-8D25-05A6C5632708}" destId="{2714ECFE-1434-40AF-A222-B9D7F984E2B9}" srcOrd="10" destOrd="0" presId="urn:microsoft.com/office/officeart/2008/layout/BendingPictureCaption"/>
    <dgm:cxn modelId="{F4D7616E-53B2-8C4F-91A6-4065F7C7421F}" type="presParOf" srcId="{2714ECFE-1434-40AF-A222-B9D7F984E2B9}" destId="{C66B7A77-B628-4DEF-82B8-113D53BA2ECD}" srcOrd="0" destOrd="0" presId="urn:microsoft.com/office/officeart/2008/layout/BendingPictureCaption"/>
    <dgm:cxn modelId="{BCE85046-46E9-C340-AEB0-A880EFE29844}" type="presParOf" srcId="{2714ECFE-1434-40AF-A222-B9D7F984E2B9}" destId="{ABCB23B3-B391-44E0-8998-A1A8AF54E7F1}" srcOrd="1" destOrd="0" presId="urn:microsoft.com/office/officeart/2008/layout/BendingPictureCaption"/>
    <dgm:cxn modelId="{47BF519E-1F0B-2849-8D75-269054D2AD82}" type="presParOf" srcId="{9E67E301-D721-4F8A-8D25-05A6C5632708}" destId="{C4B3C052-F652-4860-AE4F-557334C47A54}" srcOrd="11" destOrd="0" presId="urn:microsoft.com/office/officeart/2008/layout/BendingPictureCaption"/>
    <dgm:cxn modelId="{DBF8254C-B2FF-1644-8F9D-1EE4A0249EFA}" type="presParOf" srcId="{9E67E301-D721-4F8A-8D25-05A6C5632708}" destId="{9462ADC9-B6BB-427E-A6AE-666EAF5951AE}" srcOrd="12" destOrd="0" presId="urn:microsoft.com/office/officeart/2008/layout/BendingPictureCaption"/>
    <dgm:cxn modelId="{42E6658F-F1A5-2943-997A-37EEF177547D}" type="presParOf" srcId="{9462ADC9-B6BB-427E-A6AE-666EAF5951AE}" destId="{607999E3-42A5-4272-82C9-2B014EB5C6E2}" srcOrd="0" destOrd="0" presId="urn:microsoft.com/office/officeart/2008/layout/BendingPictureCaption"/>
    <dgm:cxn modelId="{AAE35C61-30A9-F64D-B51F-2CAEBE4014C7}" type="presParOf" srcId="{9462ADC9-B6BB-427E-A6AE-666EAF5951AE}" destId="{58E16D66-7414-43D7-B344-B4C2ED565504}" srcOrd="1" destOrd="0" presId="urn:microsoft.com/office/officeart/2008/layout/BendingPictureCaption"/>
    <dgm:cxn modelId="{AC821444-2500-1849-A606-1E25DA629570}" type="presParOf" srcId="{9E67E301-D721-4F8A-8D25-05A6C5632708}" destId="{5CEA119C-C5C3-4C84-A3A3-47D3AD869939}" srcOrd="13" destOrd="0" presId="urn:microsoft.com/office/officeart/2008/layout/BendingPictureCaption"/>
    <dgm:cxn modelId="{0335B737-A684-2D44-888D-09ED19BC7195}" type="presParOf" srcId="{9E67E301-D721-4F8A-8D25-05A6C5632708}" destId="{20747AEE-D33B-4EC4-95A6-5F6E64BCB43C}" srcOrd="14" destOrd="0" presId="urn:microsoft.com/office/officeart/2008/layout/BendingPictureCaption"/>
    <dgm:cxn modelId="{0490B6FA-2D6E-9F4A-858B-9C907E166981}" type="presParOf" srcId="{20747AEE-D33B-4EC4-95A6-5F6E64BCB43C}" destId="{54921CAB-D5C1-4F2F-8B7D-F56EF437891F}" srcOrd="0" destOrd="0" presId="urn:microsoft.com/office/officeart/2008/layout/BendingPictureCaption"/>
    <dgm:cxn modelId="{C623840C-3863-F04E-B30D-73980E487573}" type="presParOf" srcId="{20747AEE-D33B-4EC4-95A6-5F6E64BCB43C}" destId="{22567856-03F8-47EF-85B9-10F3323B1131}" srcOrd="1" destOrd="0" presId="urn:microsoft.com/office/officeart/2008/layout/BendingPictureCaption"/>
    <dgm:cxn modelId="{616513EB-00BC-4545-9352-BA00A7E457BE}" type="presParOf" srcId="{9E67E301-D721-4F8A-8D25-05A6C5632708}" destId="{CD9614E4-A504-4F21-B1DC-EC0D1B70ABCE}" srcOrd="15" destOrd="0" presId="urn:microsoft.com/office/officeart/2008/layout/BendingPictureCaption"/>
    <dgm:cxn modelId="{258657C6-3CE6-C945-9FBE-E8E5702CF081}" type="presParOf" srcId="{9E67E301-D721-4F8A-8D25-05A6C5632708}" destId="{1474028D-6087-4C75-960F-399BCE2AD92A}" srcOrd="16" destOrd="0" presId="urn:microsoft.com/office/officeart/2008/layout/BendingPictureCaption"/>
    <dgm:cxn modelId="{01C51280-EE29-1D4F-9752-E217F3899916}" type="presParOf" srcId="{1474028D-6087-4C75-960F-399BCE2AD92A}" destId="{36DE4094-6811-4DF5-9D91-C59F9B4818CE}" srcOrd="0" destOrd="0" presId="urn:microsoft.com/office/officeart/2008/layout/BendingPictureCaption"/>
    <dgm:cxn modelId="{8FE64C6E-8BC9-B94F-94EC-BA9DF268B6EE}" type="presParOf" srcId="{1474028D-6087-4C75-960F-399BCE2AD92A}" destId="{B7335CBE-4696-408F-9943-3AD654938784}" srcOrd="1" destOrd="0" presId="urn:microsoft.com/office/officeart/2008/layout/BendingPictureCaption"/>
    <dgm:cxn modelId="{BF48D980-F618-004C-91B0-6A1808F42CA8}" type="presParOf" srcId="{9E67E301-D721-4F8A-8D25-05A6C5632708}" destId="{6E3BE45F-959D-448E-9CF8-4A86E7EAE280}" srcOrd="17" destOrd="0" presId="urn:microsoft.com/office/officeart/2008/layout/BendingPictureCaption"/>
    <dgm:cxn modelId="{3F694A79-A530-2744-A2A9-AF007E064A6D}" type="presParOf" srcId="{9E67E301-D721-4F8A-8D25-05A6C5632708}" destId="{F919825A-DCAD-431E-A6A7-62078A9171CA}" srcOrd="18" destOrd="0" presId="urn:microsoft.com/office/officeart/2008/layout/BendingPictureCaption"/>
    <dgm:cxn modelId="{21D45D5A-DD9E-5D42-8EE9-D206CB06A53F}" type="presParOf" srcId="{F919825A-DCAD-431E-A6A7-62078A9171CA}" destId="{9174D327-D73D-4EE1-95E2-8D6BCF71F662}" srcOrd="0" destOrd="0" presId="urn:microsoft.com/office/officeart/2008/layout/BendingPictureCaption"/>
    <dgm:cxn modelId="{E5FEC105-893C-F045-875B-A446FE4C41E1}" type="presParOf" srcId="{F919825A-DCAD-431E-A6A7-62078A9171CA}" destId="{99AE8DD3-3D6C-4D7A-8045-2367193052C9}" srcOrd="1" destOrd="0" presId="urn:microsoft.com/office/officeart/2008/layout/BendingPictureCapti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442ABF4-FE4A-47C1-A503-89DB124FF5B9}" type="doc">
      <dgm:prSet loTypeId="urn:microsoft.com/office/officeart/2008/layout/BendingPictureCaption" loCatId="picture" qsTypeId="urn:microsoft.com/office/officeart/2005/8/quickstyle/simple1" qsCatId="simple" csTypeId="urn:microsoft.com/office/officeart/2005/8/colors/accent6_4" csCatId="accent6" phldr="1"/>
      <dgm:spPr/>
      <dgm:t>
        <a:bodyPr/>
        <a:lstStyle/>
        <a:p>
          <a:endParaRPr lang="en-US"/>
        </a:p>
      </dgm:t>
    </dgm:pt>
    <dgm:pt modelId="{E8846A22-258A-4FD5-BBCC-46007FD75037}">
      <dgm:prSet phldrT="[Text]"/>
      <dgm:spPr/>
      <dgm:t>
        <a:bodyPr/>
        <a:lstStyle/>
        <a:p>
          <a:r>
            <a:rPr lang="en-US" dirty="0">
              <a:latin typeface="Segoe UI" panose="020B0502040204020203" pitchFamily="34" charset="0"/>
              <a:cs typeface="Segoe UI" panose="020B0502040204020203" pitchFamily="34" charset="0"/>
            </a:rPr>
            <a:t>Jeremy Clark</a:t>
          </a:r>
        </a:p>
        <a:p>
          <a:r>
            <a:rPr lang="en-US" dirty="0">
              <a:latin typeface="Segoe UI" panose="020B0502040204020203" pitchFamily="34" charset="0"/>
              <a:cs typeface="Segoe UI" panose="020B0502040204020203" pitchFamily="34" charset="0"/>
            </a:rPr>
            <a:t>Visual Studio and Dev Tech</a:t>
          </a:r>
        </a:p>
      </dgm:t>
    </dgm:pt>
    <dgm:pt modelId="{B093A3BF-9224-4252-89AE-B6622BE68506}" type="parTrans" cxnId="{D4B833A9-BC33-48FF-A6DE-70A99927F937}">
      <dgm:prSet/>
      <dgm:spPr/>
      <dgm:t>
        <a:bodyPr/>
        <a:lstStyle/>
        <a:p>
          <a:endParaRPr lang="en-US"/>
        </a:p>
      </dgm:t>
    </dgm:pt>
    <dgm:pt modelId="{CE0F2DEA-23A7-41E7-8663-954B8FE9D512}" type="sibTrans" cxnId="{D4B833A9-BC33-48FF-A6DE-70A99927F937}">
      <dgm:prSet/>
      <dgm:spPr/>
      <dgm:t>
        <a:bodyPr/>
        <a:lstStyle/>
        <a:p>
          <a:endParaRPr lang="en-US"/>
        </a:p>
      </dgm:t>
    </dgm:pt>
    <dgm:pt modelId="{7BB06D8B-9843-4974-9BA1-2F79BBFC7663}">
      <dgm:prSet phldrT="[Text]"/>
      <dgm:spPr/>
      <dgm:t>
        <a:bodyPr/>
        <a:lstStyle/>
        <a:p>
          <a:r>
            <a:rPr lang="en-US" dirty="0">
              <a:latin typeface="Segoe UI" panose="020B0502040204020203" pitchFamily="34" charset="0"/>
              <a:cs typeface="Segoe UI" panose="020B0502040204020203" pitchFamily="34" charset="0"/>
            </a:rPr>
            <a:t>David McCarter</a:t>
          </a:r>
        </a:p>
        <a:p>
          <a:r>
            <a:rPr lang="en-US" dirty="0">
              <a:latin typeface="Segoe UI" panose="020B0502040204020203" pitchFamily="34" charset="0"/>
              <a:cs typeface="Segoe UI" panose="020B0502040204020203" pitchFamily="34" charset="0"/>
            </a:rPr>
            <a:t>Visual Studio and Dev Tech</a:t>
          </a:r>
        </a:p>
      </dgm:t>
    </dgm:pt>
    <dgm:pt modelId="{8A304119-FAC9-4C2B-9CDA-0D21A00F85DD}" type="parTrans" cxnId="{CC43580D-D36F-4DF5-BB69-3E2AC92AA034}">
      <dgm:prSet/>
      <dgm:spPr/>
      <dgm:t>
        <a:bodyPr/>
        <a:lstStyle/>
        <a:p>
          <a:endParaRPr lang="en-US"/>
        </a:p>
      </dgm:t>
    </dgm:pt>
    <dgm:pt modelId="{319F362F-FBF7-4583-BA7F-4CB5D2C6D972}" type="sibTrans" cxnId="{CC43580D-D36F-4DF5-BB69-3E2AC92AA034}">
      <dgm:prSet/>
      <dgm:spPr/>
      <dgm:t>
        <a:bodyPr/>
        <a:lstStyle/>
        <a:p>
          <a:endParaRPr lang="en-US"/>
        </a:p>
      </dgm:t>
    </dgm:pt>
    <dgm:pt modelId="{6B49EC59-6C6C-497D-A6D9-1B7DA13FF623}">
      <dgm:prSet phldrT="[Text]"/>
      <dgm:spPr/>
      <dgm:t>
        <a:bodyPr/>
        <a:lstStyle/>
        <a:p>
          <a:r>
            <a:rPr lang="en-US" dirty="0">
              <a:latin typeface="Segoe UI" panose="020B0502040204020203" pitchFamily="34" charset="0"/>
              <a:cs typeface="Segoe UI" panose="020B0502040204020203" pitchFamily="34" charset="0"/>
            </a:rPr>
            <a:t>Vishal Saxena</a:t>
          </a:r>
        </a:p>
        <a:p>
          <a:r>
            <a:rPr lang="en-US" dirty="0">
              <a:latin typeface="Segoe UI" panose="020B0502040204020203" pitchFamily="34" charset="0"/>
              <a:cs typeface="Segoe UI" panose="020B0502040204020203" pitchFamily="34" charset="0"/>
            </a:rPr>
            <a:t>Microsoft Azure</a:t>
          </a:r>
        </a:p>
      </dgm:t>
    </dgm:pt>
    <dgm:pt modelId="{2828A098-B5E3-4C5D-B2B5-1D64BE37DB51}" type="parTrans" cxnId="{3BFF1D3E-8A1E-4E14-B593-B8B93F579449}">
      <dgm:prSet/>
      <dgm:spPr/>
      <dgm:t>
        <a:bodyPr/>
        <a:lstStyle/>
        <a:p>
          <a:endParaRPr lang="en-US"/>
        </a:p>
      </dgm:t>
    </dgm:pt>
    <dgm:pt modelId="{E235985B-1546-4686-BF92-0120B2B83CA5}" type="sibTrans" cxnId="{3BFF1D3E-8A1E-4E14-B593-B8B93F579449}">
      <dgm:prSet/>
      <dgm:spPr/>
      <dgm:t>
        <a:bodyPr/>
        <a:lstStyle/>
        <a:p>
          <a:endParaRPr lang="en-US"/>
        </a:p>
      </dgm:t>
    </dgm:pt>
    <dgm:pt modelId="{A758F707-104A-4EAD-9FEC-E82D2F284738}">
      <dgm:prSet phldrT="[Text]"/>
      <dgm:spPr/>
      <dgm:t>
        <a:bodyPr/>
        <a:lstStyle/>
        <a:p>
          <a:r>
            <a:rPr lang="en-US" dirty="0">
              <a:latin typeface="Segoe UI" panose="020B0502040204020203" pitchFamily="34" charset="0"/>
              <a:cs typeface="Segoe UI" panose="020B0502040204020203" pitchFamily="34" charset="0"/>
            </a:rPr>
            <a:t>Paul Hacker</a:t>
          </a:r>
        </a:p>
        <a:p>
          <a:r>
            <a:rPr lang="en-US" dirty="0">
              <a:latin typeface="Segoe UI" panose="020B0502040204020203" pitchFamily="34" charset="0"/>
              <a:cs typeface="Segoe UI" panose="020B0502040204020203" pitchFamily="34" charset="0"/>
            </a:rPr>
            <a:t>Visual Studio and Dev Tech</a:t>
          </a:r>
        </a:p>
      </dgm:t>
    </dgm:pt>
    <dgm:pt modelId="{D3D04D6D-6694-48C8-948E-C8DD9944B3F5}" type="parTrans" cxnId="{4AFD3D99-7268-4C26-9E00-1632BAC3CBBF}">
      <dgm:prSet/>
      <dgm:spPr/>
      <dgm:t>
        <a:bodyPr/>
        <a:lstStyle/>
        <a:p>
          <a:endParaRPr lang="en-US"/>
        </a:p>
      </dgm:t>
    </dgm:pt>
    <dgm:pt modelId="{04C31F1E-E98F-41DA-8205-A9D094DF5A9A}" type="sibTrans" cxnId="{4AFD3D99-7268-4C26-9E00-1632BAC3CBBF}">
      <dgm:prSet/>
      <dgm:spPr/>
      <dgm:t>
        <a:bodyPr/>
        <a:lstStyle/>
        <a:p>
          <a:endParaRPr lang="en-US"/>
        </a:p>
      </dgm:t>
    </dgm:pt>
    <dgm:pt modelId="{F45BE8C2-4006-4AF3-98CB-7C6434D472AF}">
      <dgm:prSet phldrT="[Text]"/>
      <dgm:spPr/>
      <dgm:t>
        <a:bodyPr/>
        <a:lstStyle/>
        <a:p>
          <a:r>
            <a:rPr lang="en-US" dirty="0">
              <a:latin typeface="Segoe UI" panose="020B0502040204020203" pitchFamily="34" charset="0"/>
              <a:cs typeface="Segoe UI" panose="020B0502040204020203" pitchFamily="34" charset="0"/>
            </a:rPr>
            <a:t>Mathias Brandewinder</a:t>
          </a:r>
        </a:p>
        <a:p>
          <a:r>
            <a:rPr lang="en-US" dirty="0">
              <a:latin typeface="Segoe UI" panose="020B0502040204020203" pitchFamily="34" charset="0"/>
              <a:cs typeface="Segoe UI" panose="020B0502040204020203" pitchFamily="34" charset="0"/>
            </a:rPr>
            <a:t>Visual Studio and Dev Tech</a:t>
          </a:r>
        </a:p>
      </dgm:t>
    </dgm:pt>
    <dgm:pt modelId="{5A3037E6-62E5-41A7-9586-FE693D4F7269}" type="parTrans" cxnId="{EB50A2E2-BF9F-484A-81CA-B03CF51B6D79}">
      <dgm:prSet/>
      <dgm:spPr/>
      <dgm:t>
        <a:bodyPr/>
        <a:lstStyle/>
        <a:p>
          <a:endParaRPr lang="en-US"/>
        </a:p>
      </dgm:t>
    </dgm:pt>
    <dgm:pt modelId="{BBF2634F-3C15-4107-989A-DFD77C7D190A}" type="sibTrans" cxnId="{EB50A2E2-BF9F-484A-81CA-B03CF51B6D79}">
      <dgm:prSet/>
      <dgm:spPr/>
      <dgm:t>
        <a:bodyPr/>
        <a:lstStyle/>
        <a:p>
          <a:endParaRPr lang="en-US"/>
        </a:p>
      </dgm:t>
    </dgm:pt>
    <dgm:pt modelId="{2AF3363C-BCDE-4674-99F6-39D4D71235B3}">
      <dgm:prSet phldrT="[Text]"/>
      <dgm:spPr/>
      <dgm:t>
        <a:bodyPr/>
        <a:lstStyle/>
        <a:p>
          <a:r>
            <a:rPr lang="en-US" dirty="0">
              <a:latin typeface="Segoe UI" panose="020B0502040204020203" pitchFamily="34" charset="0"/>
              <a:cs typeface="Segoe UI" panose="020B0502040204020203" pitchFamily="34" charset="0"/>
            </a:rPr>
            <a:t>Deborah </a:t>
          </a:r>
          <a:r>
            <a:rPr lang="en-US" dirty="0" err="1">
              <a:latin typeface="Segoe UI" panose="020B0502040204020203" pitchFamily="34" charset="0"/>
              <a:cs typeface="Segoe UI" panose="020B0502040204020203" pitchFamily="34" charset="0"/>
            </a:rPr>
            <a:t>Kurata</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Visual Studio and Dev Tech</a:t>
          </a:r>
        </a:p>
      </dgm:t>
    </dgm:pt>
    <dgm:pt modelId="{2EDD2DB8-7A0F-4CAD-AB54-FE4C11412FE9}" type="parTrans" cxnId="{B6ABFDA0-1E7F-4895-998E-3BA3D1C11FD2}">
      <dgm:prSet/>
      <dgm:spPr/>
      <dgm:t>
        <a:bodyPr/>
        <a:lstStyle/>
        <a:p>
          <a:endParaRPr lang="en-US"/>
        </a:p>
      </dgm:t>
    </dgm:pt>
    <dgm:pt modelId="{6A8ECBE8-34BF-4040-B479-B8A1C8486C3A}" type="sibTrans" cxnId="{B6ABFDA0-1E7F-4895-998E-3BA3D1C11FD2}">
      <dgm:prSet/>
      <dgm:spPr/>
      <dgm:t>
        <a:bodyPr/>
        <a:lstStyle/>
        <a:p>
          <a:endParaRPr lang="en-US"/>
        </a:p>
      </dgm:t>
    </dgm:pt>
    <dgm:pt modelId="{28BE8ED0-986A-4BBC-A89D-596D6D9F413A}">
      <dgm:prSet phldrT="[Text]"/>
      <dgm:spPr/>
      <dgm:t>
        <a:bodyPr/>
        <a:lstStyle/>
        <a:p>
          <a:r>
            <a:rPr lang="en-US" dirty="0">
              <a:latin typeface="Segoe UI" panose="020B0502040204020203" pitchFamily="34" charset="0"/>
              <a:cs typeface="Segoe UI" panose="020B0502040204020203" pitchFamily="34" charset="0"/>
            </a:rPr>
            <a:t>Ward Bel</a:t>
          </a:r>
        </a:p>
        <a:p>
          <a:r>
            <a:rPr lang="en-US" dirty="0">
              <a:latin typeface="Segoe UI" panose="020B0502040204020203" pitchFamily="34" charset="0"/>
              <a:cs typeface="Segoe UI" panose="020B0502040204020203" pitchFamily="34" charset="0"/>
            </a:rPr>
            <a:t>Windows Development</a:t>
          </a:r>
        </a:p>
      </dgm:t>
    </dgm:pt>
    <dgm:pt modelId="{96763FC8-C3B5-41FB-BAC1-BBBF33CA05CA}" type="parTrans" cxnId="{03D3B706-7336-46AD-A7BA-1564FDF93B25}">
      <dgm:prSet/>
      <dgm:spPr/>
      <dgm:t>
        <a:bodyPr/>
        <a:lstStyle/>
        <a:p>
          <a:endParaRPr lang="en-US"/>
        </a:p>
      </dgm:t>
    </dgm:pt>
    <dgm:pt modelId="{16493DFE-1ABA-44DE-83FA-E20C6CD43368}" type="sibTrans" cxnId="{03D3B706-7336-46AD-A7BA-1564FDF93B25}">
      <dgm:prSet/>
      <dgm:spPr/>
      <dgm:t>
        <a:bodyPr/>
        <a:lstStyle/>
        <a:p>
          <a:endParaRPr lang="en-US"/>
        </a:p>
      </dgm:t>
    </dgm:pt>
    <dgm:pt modelId="{AE711E10-ADD5-440F-9DCD-07ECB41AC78E}">
      <dgm:prSet phldrT="[Text]"/>
      <dgm:spPr/>
      <dgm:t>
        <a:bodyPr/>
        <a:lstStyle/>
        <a:p>
          <a:r>
            <a:rPr lang="en-US" dirty="0">
              <a:latin typeface="Segoe UI" panose="020B0502040204020203" pitchFamily="34" charset="0"/>
              <a:cs typeface="Segoe UI" panose="020B0502040204020203" pitchFamily="34" charset="0"/>
            </a:rPr>
            <a:t>Craig </a:t>
          </a:r>
          <a:r>
            <a:rPr lang="en-US" dirty="0" err="1">
              <a:latin typeface="Segoe UI" panose="020B0502040204020203" pitchFamily="34" charset="0"/>
              <a:cs typeface="Segoe UI" panose="020B0502040204020203" pitchFamily="34" charset="0"/>
            </a:rPr>
            <a:t>Berntson</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Visual Studio and Dev Tech</a:t>
          </a:r>
        </a:p>
      </dgm:t>
    </dgm:pt>
    <dgm:pt modelId="{2D46861C-A9B4-42B2-BAE6-C9763F7875B7}" type="parTrans" cxnId="{10A371F6-036C-43EB-BC42-7EEB89E2769E}">
      <dgm:prSet/>
      <dgm:spPr/>
      <dgm:t>
        <a:bodyPr/>
        <a:lstStyle/>
        <a:p>
          <a:endParaRPr lang="en-US"/>
        </a:p>
      </dgm:t>
    </dgm:pt>
    <dgm:pt modelId="{FD77ABFF-4ED3-4E3D-A5BC-2FB15F912AC0}" type="sibTrans" cxnId="{10A371F6-036C-43EB-BC42-7EEB89E2769E}">
      <dgm:prSet/>
      <dgm:spPr/>
      <dgm:t>
        <a:bodyPr/>
        <a:lstStyle/>
        <a:p>
          <a:endParaRPr lang="en-US"/>
        </a:p>
      </dgm:t>
    </dgm:pt>
    <dgm:pt modelId="{D3B43D31-3456-4077-AEC9-DEFB1C12B4AD}">
      <dgm:prSet phldrT="[Text]"/>
      <dgm:spPr/>
      <dgm:t>
        <a:bodyPr/>
        <a:lstStyle/>
        <a:p>
          <a:r>
            <a:rPr lang="en-US" dirty="0" err="1">
              <a:latin typeface="Segoe UI" panose="020B0502040204020203" pitchFamily="34" charset="0"/>
              <a:cs typeface="Segoe UI" panose="020B0502040204020203" pitchFamily="34" charset="0"/>
            </a:rPr>
            <a:t>Chander</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Dhall</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Visual Studio and Dev Tech</a:t>
          </a:r>
        </a:p>
      </dgm:t>
    </dgm:pt>
    <dgm:pt modelId="{95F821C0-EF8E-41B6-A67A-EFC314F82DED}" type="parTrans" cxnId="{04E56952-A4B6-4C97-9A9D-B329C67F078B}">
      <dgm:prSet/>
      <dgm:spPr/>
      <dgm:t>
        <a:bodyPr/>
        <a:lstStyle/>
        <a:p>
          <a:endParaRPr lang="en-US"/>
        </a:p>
      </dgm:t>
    </dgm:pt>
    <dgm:pt modelId="{964C4942-87B1-44B0-B13A-9C67A81FAF11}" type="sibTrans" cxnId="{04E56952-A4B6-4C97-9A9D-B329C67F078B}">
      <dgm:prSet/>
      <dgm:spPr/>
      <dgm:t>
        <a:bodyPr/>
        <a:lstStyle/>
        <a:p>
          <a:endParaRPr lang="en-US"/>
        </a:p>
      </dgm:t>
    </dgm:pt>
    <dgm:pt modelId="{CC8657DF-4572-4300-B719-288E768A6C72}">
      <dgm:prSet phldrT="[Text]"/>
      <dgm:spPr/>
      <dgm:t>
        <a:bodyPr/>
        <a:lstStyle/>
        <a:p>
          <a:r>
            <a:rPr lang="en-US" dirty="0">
              <a:latin typeface="Segoe UI" panose="020B0502040204020203" pitchFamily="34" charset="0"/>
              <a:cs typeface="Segoe UI" panose="020B0502040204020203" pitchFamily="34" charset="0"/>
            </a:rPr>
            <a:t>Steve Evans</a:t>
          </a:r>
        </a:p>
        <a:p>
          <a:r>
            <a:rPr lang="en-US" dirty="0">
              <a:latin typeface="Segoe UI" panose="020B0502040204020203" pitchFamily="34" charset="0"/>
              <a:cs typeface="Segoe UI" panose="020B0502040204020203" pitchFamily="34" charset="0"/>
            </a:rPr>
            <a:t>Visual Studio and Dev Tech</a:t>
          </a:r>
        </a:p>
      </dgm:t>
    </dgm:pt>
    <dgm:pt modelId="{7EEF5D6C-B6BB-4D51-8624-2DDA95D3B7CD}" type="parTrans" cxnId="{27E7F616-348D-46B8-BBE4-9E10793D1A1D}">
      <dgm:prSet/>
      <dgm:spPr/>
      <dgm:t>
        <a:bodyPr/>
        <a:lstStyle/>
        <a:p>
          <a:endParaRPr lang="en-US"/>
        </a:p>
      </dgm:t>
    </dgm:pt>
    <dgm:pt modelId="{D6CF2169-F569-45DF-B5CD-03B3BBAF2315}" type="sibTrans" cxnId="{27E7F616-348D-46B8-BBE4-9E10793D1A1D}">
      <dgm:prSet/>
      <dgm:spPr/>
      <dgm:t>
        <a:bodyPr/>
        <a:lstStyle/>
        <a:p>
          <a:endParaRPr lang="en-US"/>
        </a:p>
      </dgm:t>
    </dgm:pt>
    <dgm:pt modelId="{9E67E301-D721-4F8A-8D25-05A6C5632708}" type="pres">
      <dgm:prSet presAssocID="{7442ABF4-FE4A-47C1-A503-89DB124FF5B9}" presName="diagram" presStyleCnt="0">
        <dgm:presLayoutVars>
          <dgm:dir/>
        </dgm:presLayoutVars>
      </dgm:prSet>
      <dgm:spPr/>
      <dgm:t>
        <a:bodyPr/>
        <a:lstStyle/>
        <a:p>
          <a:endParaRPr lang="en-US"/>
        </a:p>
      </dgm:t>
    </dgm:pt>
    <dgm:pt modelId="{12E30BFB-2DD7-4B6F-A551-0BAF26C87546}" type="pres">
      <dgm:prSet presAssocID="{A758F707-104A-4EAD-9FEC-E82D2F284738}" presName="composite" presStyleCnt="0"/>
      <dgm:spPr/>
    </dgm:pt>
    <dgm:pt modelId="{5931ECF3-A0C8-458D-8745-C78C6A82DB54}" type="pres">
      <dgm:prSet presAssocID="{A758F707-104A-4EAD-9FEC-E82D2F284738}" presName="Image" presStyleLbl="bgShp" presStyleIdx="0" presStyleCnt="10"/>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38486" t="-11570" r="-29994" b="-41593"/>
          </a:stretch>
        </a:blipFill>
      </dgm:spPr>
    </dgm:pt>
    <dgm:pt modelId="{E78FF5B9-2778-41FB-BF73-2CF396AC8981}" type="pres">
      <dgm:prSet presAssocID="{A758F707-104A-4EAD-9FEC-E82D2F284738}" presName="Parent" presStyleLbl="node0" presStyleIdx="0" presStyleCnt="10">
        <dgm:presLayoutVars>
          <dgm:bulletEnabled val="1"/>
        </dgm:presLayoutVars>
      </dgm:prSet>
      <dgm:spPr/>
      <dgm:t>
        <a:bodyPr/>
        <a:lstStyle/>
        <a:p>
          <a:endParaRPr lang="en-US"/>
        </a:p>
      </dgm:t>
    </dgm:pt>
    <dgm:pt modelId="{333B320A-9147-4FAD-A2E8-EB6F236EA889}" type="pres">
      <dgm:prSet presAssocID="{04C31F1E-E98F-41DA-8205-A9D094DF5A9A}" presName="sibTrans" presStyleCnt="0"/>
      <dgm:spPr/>
    </dgm:pt>
    <dgm:pt modelId="{10CBF23B-7149-4ADE-8959-5D27E1BAD4E3}" type="pres">
      <dgm:prSet presAssocID="{F45BE8C2-4006-4AF3-98CB-7C6434D472AF}" presName="composite" presStyleCnt="0"/>
      <dgm:spPr/>
    </dgm:pt>
    <dgm:pt modelId="{4E6BFE15-5A64-443F-A04A-6D76DF8491B3}" type="pres">
      <dgm:prSet presAssocID="{F45BE8C2-4006-4AF3-98CB-7C6434D472AF}" presName="Image" presStyleLbl="bgShp" presStyleIdx="1" presStyleCnt="10"/>
      <dgm:spPr>
        <a:blipFill>
          <a:blip xmlns:r="http://schemas.openxmlformats.org/officeDocument/2006/relationships" r:embed="rId2">
            <a:extLst>
              <a:ext uri="{28A0092B-C50C-407E-A947-70E740481C1C}">
                <a14:useLocalDpi xmlns:a14="http://schemas.microsoft.com/office/drawing/2010/main" val="0"/>
              </a:ext>
            </a:extLst>
          </a:blip>
          <a:srcRect/>
          <a:stretch>
            <a:fillRect t="-15000" b="-15000"/>
          </a:stretch>
        </a:blipFill>
      </dgm:spPr>
    </dgm:pt>
    <dgm:pt modelId="{7BBEE576-1A0F-439F-885C-2ACEABCEAF6E}" type="pres">
      <dgm:prSet presAssocID="{F45BE8C2-4006-4AF3-98CB-7C6434D472AF}" presName="Parent" presStyleLbl="node0" presStyleIdx="1" presStyleCnt="10">
        <dgm:presLayoutVars>
          <dgm:bulletEnabled val="1"/>
        </dgm:presLayoutVars>
      </dgm:prSet>
      <dgm:spPr/>
      <dgm:t>
        <a:bodyPr/>
        <a:lstStyle/>
        <a:p>
          <a:endParaRPr lang="en-US"/>
        </a:p>
      </dgm:t>
    </dgm:pt>
    <dgm:pt modelId="{8332FC04-DE30-4E37-82D0-2DB044A47545}" type="pres">
      <dgm:prSet presAssocID="{BBF2634F-3C15-4107-989A-DFD77C7D190A}" presName="sibTrans" presStyleCnt="0"/>
      <dgm:spPr/>
    </dgm:pt>
    <dgm:pt modelId="{EB00AC72-C5A8-4C91-BC97-BD76566691F4}" type="pres">
      <dgm:prSet presAssocID="{2AF3363C-BCDE-4674-99F6-39D4D71235B3}" presName="composite" presStyleCnt="0"/>
      <dgm:spPr/>
    </dgm:pt>
    <dgm:pt modelId="{4ED96F98-E9E9-4B01-8FBF-134DB40E2BE8}" type="pres">
      <dgm:prSet presAssocID="{2AF3363C-BCDE-4674-99F6-39D4D71235B3}" presName="Image" presStyleLbl="bgShp" presStyleIdx="2" presStyleCnt="10"/>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33234" b="-57691"/>
          </a:stretch>
        </a:blipFill>
      </dgm:spPr>
    </dgm:pt>
    <dgm:pt modelId="{04D2B952-00B8-49C0-9BFF-4690B6C6DC11}" type="pres">
      <dgm:prSet presAssocID="{2AF3363C-BCDE-4674-99F6-39D4D71235B3}" presName="Parent" presStyleLbl="node0" presStyleIdx="2" presStyleCnt="10">
        <dgm:presLayoutVars>
          <dgm:bulletEnabled val="1"/>
        </dgm:presLayoutVars>
      </dgm:prSet>
      <dgm:spPr/>
      <dgm:t>
        <a:bodyPr/>
        <a:lstStyle/>
        <a:p>
          <a:endParaRPr lang="en-US"/>
        </a:p>
      </dgm:t>
    </dgm:pt>
    <dgm:pt modelId="{4133CFE8-3DFE-474E-BE7E-073F953F9666}" type="pres">
      <dgm:prSet presAssocID="{6A8ECBE8-34BF-4040-B479-B8A1C8486C3A}" presName="sibTrans" presStyleCnt="0"/>
      <dgm:spPr/>
    </dgm:pt>
    <dgm:pt modelId="{A6D0F1E8-CD0B-4F0B-963D-3F7DA23D3013}" type="pres">
      <dgm:prSet presAssocID="{E8846A22-258A-4FD5-BBCC-46007FD75037}" presName="composite" presStyleCnt="0"/>
      <dgm:spPr/>
    </dgm:pt>
    <dgm:pt modelId="{8DB16F66-F64F-476E-833A-FB90C39B446E}" type="pres">
      <dgm:prSet presAssocID="{E8846A22-258A-4FD5-BBCC-46007FD75037}" presName="Image" presStyleLbl="bgShp" presStyleIdx="3" presStyleCnt="10"/>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t="-24248" b="-17574"/>
          </a:stretch>
        </a:blipFill>
      </dgm:spPr>
    </dgm:pt>
    <dgm:pt modelId="{F6DF28C6-403C-43FF-A0FF-545E5939FB1B}" type="pres">
      <dgm:prSet presAssocID="{E8846A22-258A-4FD5-BBCC-46007FD75037}" presName="Parent" presStyleLbl="node0" presStyleIdx="3" presStyleCnt="10">
        <dgm:presLayoutVars>
          <dgm:bulletEnabled val="1"/>
        </dgm:presLayoutVars>
      </dgm:prSet>
      <dgm:spPr/>
      <dgm:t>
        <a:bodyPr/>
        <a:lstStyle/>
        <a:p>
          <a:endParaRPr lang="en-US"/>
        </a:p>
      </dgm:t>
    </dgm:pt>
    <dgm:pt modelId="{2EACA747-6AC1-48D0-949C-A11CAE6215CE}" type="pres">
      <dgm:prSet presAssocID="{CE0F2DEA-23A7-41E7-8663-954B8FE9D512}" presName="sibTrans" presStyleCnt="0"/>
      <dgm:spPr/>
    </dgm:pt>
    <dgm:pt modelId="{7A2E6417-43D0-4A9F-AE41-0D30656D1081}" type="pres">
      <dgm:prSet presAssocID="{7BB06D8B-9843-4974-9BA1-2F79BBFC7663}" presName="composite" presStyleCnt="0"/>
      <dgm:spPr/>
    </dgm:pt>
    <dgm:pt modelId="{89402107-C98A-42DF-9309-EC84EE568A8E}" type="pres">
      <dgm:prSet presAssocID="{7BB06D8B-9843-4974-9BA1-2F79BBFC7663}" presName="Image" presStyleLbl="bgShp" presStyleIdx="4" presStyleCnt="10"/>
      <dgm:spPr>
        <a:blipFill>
          <a:blip xmlns:r="http://schemas.openxmlformats.org/officeDocument/2006/relationships" r:embed="rId5">
            <a:extLst>
              <a:ext uri="{28A0092B-C50C-407E-A947-70E740481C1C}">
                <a14:useLocalDpi xmlns:a14="http://schemas.microsoft.com/office/drawing/2010/main" val="0"/>
              </a:ext>
            </a:extLst>
          </a:blip>
          <a:srcRect/>
          <a:stretch>
            <a:fillRect t="-4000" b="-4000"/>
          </a:stretch>
        </a:blipFill>
      </dgm:spPr>
    </dgm:pt>
    <dgm:pt modelId="{7F65FED0-B80E-480F-B352-FAB5E33D2326}" type="pres">
      <dgm:prSet presAssocID="{7BB06D8B-9843-4974-9BA1-2F79BBFC7663}" presName="Parent" presStyleLbl="node0" presStyleIdx="4" presStyleCnt="10">
        <dgm:presLayoutVars>
          <dgm:bulletEnabled val="1"/>
        </dgm:presLayoutVars>
      </dgm:prSet>
      <dgm:spPr/>
      <dgm:t>
        <a:bodyPr/>
        <a:lstStyle/>
        <a:p>
          <a:endParaRPr lang="en-US"/>
        </a:p>
      </dgm:t>
    </dgm:pt>
    <dgm:pt modelId="{3828E43B-6C56-4D69-986F-3D1450A6CABA}" type="pres">
      <dgm:prSet presAssocID="{319F362F-FBF7-4583-BA7F-4CB5D2C6D972}" presName="sibTrans" presStyleCnt="0"/>
      <dgm:spPr/>
    </dgm:pt>
    <dgm:pt modelId="{2714ECFE-1434-40AF-A222-B9D7F984E2B9}" type="pres">
      <dgm:prSet presAssocID="{28BE8ED0-986A-4BBC-A89D-596D6D9F413A}" presName="composite" presStyleCnt="0"/>
      <dgm:spPr/>
    </dgm:pt>
    <dgm:pt modelId="{C66B7A77-B628-4DEF-82B8-113D53BA2ECD}" type="pres">
      <dgm:prSet presAssocID="{28BE8ED0-986A-4BBC-A89D-596D6D9F413A}" presName="Image" presStyleLbl="bgShp" presStyleIdx="5" presStyleCnt="10"/>
      <dgm:spPr>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712" t="-29253" r="712" b="-60747"/>
          </a:stretch>
        </a:blipFill>
      </dgm:spPr>
    </dgm:pt>
    <dgm:pt modelId="{ABCB23B3-B391-44E0-8998-A1A8AF54E7F1}" type="pres">
      <dgm:prSet presAssocID="{28BE8ED0-986A-4BBC-A89D-596D6D9F413A}" presName="Parent" presStyleLbl="node0" presStyleIdx="5" presStyleCnt="10">
        <dgm:presLayoutVars>
          <dgm:bulletEnabled val="1"/>
        </dgm:presLayoutVars>
      </dgm:prSet>
      <dgm:spPr/>
      <dgm:t>
        <a:bodyPr/>
        <a:lstStyle/>
        <a:p>
          <a:endParaRPr lang="en-US"/>
        </a:p>
      </dgm:t>
    </dgm:pt>
    <dgm:pt modelId="{C4B3C052-F652-4860-AE4F-557334C47A54}" type="pres">
      <dgm:prSet presAssocID="{16493DFE-1ABA-44DE-83FA-E20C6CD43368}" presName="sibTrans" presStyleCnt="0"/>
      <dgm:spPr/>
    </dgm:pt>
    <dgm:pt modelId="{9462ADC9-B6BB-427E-A6AE-666EAF5951AE}" type="pres">
      <dgm:prSet presAssocID="{6B49EC59-6C6C-497D-A6D9-1B7DA13FF623}" presName="composite" presStyleCnt="0"/>
      <dgm:spPr/>
    </dgm:pt>
    <dgm:pt modelId="{607999E3-42A5-4272-82C9-2B014EB5C6E2}" type="pres">
      <dgm:prSet presAssocID="{6B49EC59-6C6C-497D-A6D9-1B7DA13FF623}" presName="Image" presStyleLbl="bgShp" presStyleIdx="6" presStyleCnt="10"/>
      <dgm:spPr>
        <a:blipFill>
          <a:blip xmlns:r="http://schemas.openxmlformats.org/officeDocument/2006/relationships" r:embed="rId7">
            <a:extLst>
              <a:ext uri="{28A0092B-C50C-407E-A947-70E740481C1C}">
                <a14:useLocalDpi xmlns:a14="http://schemas.microsoft.com/office/drawing/2010/main" val="0"/>
              </a:ext>
            </a:extLst>
          </a:blip>
          <a:srcRect/>
          <a:stretch>
            <a:fillRect t="-13000" b="-13000"/>
          </a:stretch>
        </a:blipFill>
      </dgm:spPr>
    </dgm:pt>
    <dgm:pt modelId="{58E16D66-7414-43D7-B344-B4C2ED565504}" type="pres">
      <dgm:prSet presAssocID="{6B49EC59-6C6C-497D-A6D9-1B7DA13FF623}" presName="Parent" presStyleLbl="node0" presStyleIdx="6" presStyleCnt="10">
        <dgm:presLayoutVars>
          <dgm:bulletEnabled val="1"/>
        </dgm:presLayoutVars>
      </dgm:prSet>
      <dgm:spPr/>
      <dgm:t>
        <a:bodyPr/>
        <a:lstStyle/>
        <a:p>
          <a:endParaRPr lang="en-US"/>
        </a:p>
      </dgm:t>
    </dgm:pt>
    <dgm:pt modelId="{5CEA119C-C5C3-4C84-A3A3-47D3AD869939}" type="pres">
      <dgm:prSet presAssocID="{E235985B-1546-4686-BF92-0120B2B83CA5}" presName="sibTrans" presStyleCnt="0"/>
      <dgm:spPr/>
    </dgm:pt>
    <dgm:pt modelId="{20747AEE-D33B-4EC4-95A6-5F6E64BCB43C}" type="pres">
      <dgm:prSet presAssocID="{AE711E10-ADD5-440F-9DCD-07ECB41AC78E}" presName="composite" presStyleCnt="0"/>
      <dgm:spPr/>
    </dgm:pt>
    <dgm:pt modelId="{54921CAB-D5C1-4F2F-8B7D-F56EF437891F}" type="pres">
      <dgm:prSet presAssocID="{AE711E10-ADD5-440F-9DCD-07ECB41AC78E}" presName="Image" presStyleLbl="bgShp" presStyleIdx="7" presStyleCnt="10"/>
      <dgm:spPr>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297" t="-29711" r="297" b="-48289"/>
          </a:stretch>
        </a:blipFill>
      </dgm:spPr>
    </dgm:pt>
    <dgm:pt modelId="{22567856-03F8-47EF-85B9-10F3323B1131}" type="pres">
      <dgm:prSet presAssocID="{AE711E10-ADD5-440F-9DCD-07ECB41AC78E}" presName="Parent" presStyleLbl="node0" presStyleIdx="7" presStyleCnt="10">
        <dgm:presLayoutVars>
          <dgm:bulletEnabled val="1"/>
        </dgm:presLayoutVars>
      </dgm:prSet>
      <dgm:spPr/>
      <dgm:t>
        <a:bodyPr/>
        <a:lstStyle/>
        <a:p>
          <a:endParaRPr lang="en-US"/>
        </a:p>
      </dgm:t>
    </dgm:pt>
    <dgm:pt modelId="{CD9614E4-A504-4F21-B1DC-EC0D1B70ABCE}" type="pres">
      <dgm:prSet presAssocID="{FD77ABFF-4ED3-4E3D-A5BC-2FB15F912AC0}" presName="sibTrans" presStyleCnt="0"/>
      <dgm:spPr/>
    </dgm:pt>
    <dgm:pt modelId="{1474028D-6087-4C75-960F-399BCE2AD92A}" type="pres">
      <dgm:prSet presAssocID="{D3B43D31-3456-4077-AEC9-DEFB1C12B4AD}" presName="composite" presStyleCnt="0"/>
      <dgm:spPr/>
    </dgm:pt>
    <dgm:pt modelId="{36DE4094-6811-4DF5-9D91-C59F9B4818CE}" type="pres">
      <dgm:prSet presAssocID="{D3B43D31-3456-4077-AEC9-DEFB1C12B4AD}" presName="Image" presStyleLbl="bgShp" presStyleIdx="8" presStyleCnt="10"/>
      <dgm:spPr>
        <a:blipFill dpi="0" rotWithShape="1">
          <a:blip xmlns:r="http://schemas.openxmlformats.org/officeDocument/2006/relationships" r:embed="rId9">
            <a:extLst>
              <a:ext uri="{28A0092B-C50C-407E-A947-70E740481C1C}">
                <a14:useLocalDpi xmlns:a14="http://schemas.microsoft.com/office/drawing/2010/main" val="0"/>
              </a:ext>
            </a:extLst>
          </a:blip>
          <a:srcRect/>
          <a:stretch>
            <a:fillRect l="-3969" t="-16609" r="2" b="-37262"/>
          </a:stretch>
        </a:blipFill>
      </dgm:spPr>
    </dgm:pt>
    <dgm:pt modelId="{B7335CBE-4696-408F-9943-3AD654938784}" type="pres">
      <dgm:prSet presAssocID="{D3B43D31-3456-4077-AEC9-DEFB1C12B4AD}" presName="Parent" presStyleLbl="node0" presStyleIdx="8" presStyleCnt="10">
        <dgm:presLayoutVars>
          <dgm:bulletEnabled val="1"/>
        </dgm:presLayoutVars>
      </dgm:prSet>
      <dgm:spPr/>
      <dgm:t>
        <a:bodyPr/>
        <a:lstStyle/>
        <a:p>
          <a:endParaRPr lang="en-US"/>
        </a:p>
      </dgm:t>
    </dgm:pt>
    <dgm:pt modelId="{6E3BE45F-959D-448E-9CF8-4A86E7EAE280}" type="pres">
      <dgm:prSet presAssocID="{964C4942-87B1-44B0-B13A-9C67A81FAF11}" presName="sibTrans" presStyleCnt="0"/>
      <dgm:spPr/>
    </dgm:pt>
    <dgm:pt modelId="{F919825A-DCAD-431E-A6A7-62078A9171CA}" type="pres">
      <dgm:prSet presAssocID="{CC8657DF-4572-4300-B719-288E768A6C72}" presName="composite" presStyleCnt="0"/>
      <dgm:spPr/>
    </dgm:pt>
    <dgm:pt modelId="{9174D327-D73D-4EE1-95E2-8D6BCF71F662}" type="pres">
      <dgm:prSet presAssocID="{CC8657DF-4572-4300-B719-288E768A6C72}" presName="Image" presStyleLbl="bgShp" presStyleIdx="9" presStyleCnt="10"/>
      <dgm:spPr>
        <a:blipFill dpi="0" rotWithShape="1">
          <a:blip xmlns:r="http://schemas.openxmlformats.org/officeDocument/2006/relationships" r:embed="rId10">
            <a:extLst>
              <a:ext uri="{28A0092B-C50C-407E-A947-70E740481C1C}">
                <a14:useLocalDpi xmlns:a14="http://schemas.microsoft.com/office/drawing/2010/main" val="0"/>
              </a:ext>
            </a:extLst>
          </a:blip>
          <a:srcRect/>
          <a:stretch>
            <a:fillRect t="-25359" b="-44641"/>
          </a:stretch>
        </a:blipFill>
      </dgm:spPr>
    </dgm:pt>
    <dgm:pt modelId="{99AE8DD3-3D6C-4D7A-8045-2367193052C9}" type="pres">
      <dgm:prSet presAssocID="{CC8657DF-4572-4300-B719-288E768A6C72}" presName="Parent" presStyleLbl="node0" presStyleIdx="9" presStyleCnt="10">
        <dgm:presLayoutVars>
          <dgm:bulletEnabled val="1"/>
        </dgm:presLayoutVars>
      </dgm:prSet>
      <dgm:spPr/>
      <dgm:t>
        <a:bodyPr/>
        <a:lstStyle/>
        <a:p>
          <a:endParaRPr lang="en-US"/>
        </a:p>
      </dgm:t>
    </dgm:pt>
  </dgm:ptLst>
  <dgm:cxnLst>
    <dgm:cxn modelId="{9CAFEE06-F440-444A-9B00-4455AEF88C8F}" type="presOf" srcId="{AE711E10-ADD5-440F-9DCD-07ECB41AC78E}" destId="{22567856-03F8-47EF-85B9-10F3323B1131}" srcOrd="0" destOrd="0" presId="urn:microsoft.com/office/officeart/2008/layout/BendingPictureCaption"/>
    <dgm:cxn modelId="{1BB22673-62B5-A24C-9B6B-7F23F18CDD64}" type="presOf" srcId="{7BB06D8B-9843-4974-9BA1-2F79BBFC7663}" destId="{7F65FED0-B80E-480F-B352-FAB5E33D2326}" srcOrd="0" destOrd="0" presId="urn:microsoft.com/office/officeart/2008/layout/BendingPictureCaption"/>
    <dgm:cxn modelId="{D4B833A9-BC33-48FF-A6DE-70A99927F937}" srcId="{7442ABF4-FE4A-47C1-A503-89DB124FF5B9}" destId="{E8846A22-258A-4FD5-BBCC-46007FD75037}" srcOrd="3" destOrd="0" parTransId="{B093A3BF-9224-4252-89AE-B6622BE68506}" sibTransId="{CE0F2DEA-23A7-41E7-8663-954B8FE9D512}"/>
    <dgm:cxn modelId="{4AFD3D99-7268-4C26-9E00-1632BAC3CBBF}" srcId="{7442ABF4-FE4A-47C1-A503-89DB124FF5B9}" destId="{A758F707-104A-4EAD-9FEC-E82D2F284738}" srcOrd="0" destOrd="0" parTransId="{D3D04D6D-6694-48C8-948E-C8DD9944B3F5}" sibTransId="{04C31F1E-E98F-41DA-8205-A9D094DF5A9A}"/>
    <dgm:cxn modelId="{03D3B706-7336-46AD-A7BA-1564FDF93B25}" srcId="{7442ABF4-FE4A-47C1-A503-89DB124FF5B9}" destId="{28BE8ED0-986A-4BBC-A89D-596D6D9F413A}" srcOrd="5" destOrd="0" parTransId="{96763FC8-C3B5-41FB-BAC1-BBBF33CA05CA}" sibTransId="{16493DFE-1ABA-44DE-83FA-E20C6CD43368}"/>
    <dgm:cxn modelId="{5F484586-8A63-5D45-A7DE-00A296B4A7E8}" type="presOf" srcId="{E8846A22-258A-4FD5-BBCC-46007FD75037}" destId="{F6DF28C6-403C-43FF-A0FF-545E5939FB1B}" srcOrd="0" destOrd="0" presId="urn:microsoft.com/office/officeart/2008/layout/BendingPictureCaption"/>
    <dgm:cxn modelId="{AEE33496-F41A-C74C-97A1-CDB10F434C59}" type="presOf" srcId="{28BE8ED0-986A-4BBC-A89D-596D6D9F413A}" destId="{ABCB23B3-B391-44E0-8998-A1A8AF54E7F1}" srcOrd="0" destOrd="0" presId="urn:microsoft.com/office/officeart/2008/layout/BendingPictureCaption"/>
    <dgm:cxn modelId="{B6ABFDA0-1E7F-4895-998E-3BA3D1C11FD2}" srcId="{7442ABF4-FE4A-47C1-A503-89DB124FF5B9}" destId="{2AF3363C-BCDE-4674-99F6-39D4D71235B3}" srcOrd="2" destOrd="0" parTransId="{2EDD2DB8-7A0F-4CAD-AB54-FE4C11412FE9}" sibTransId="{6A8ECBE8-34BF-4040-B479-B8A1C8486C3A}"/>
    <dgm:cxn modelId="{3BFF1D3E-8A1E-4E14-B593-B8B93F579449}" srcId="{7442ABF4-FE4A-47C1-A503-89DB124FF5B9}" destId="{6B49EC59-6C6C-497D-A6D9-1B7DA13FF623}" srcOrd="6" destOrd="0" parTransId="{2828A098-B5E3-4C5D-B2B5-1D64BE37DB51}" sibTransId="{E235985B-1546-4686-BF92-0120B2B83CA5}"/>
    <dgm:cxn modelId="{08FB6EBD-752E-4F42-9B06-4903C0D38204}" type="presOf" srcId="{7442ABF4-FE4A-47C1-A503-89DB124FF5B9}" destId="{9E67E301-D721-4F8A-8D25-05A6C5632708}" srcOrd="0" destOrd="0" presId="urn:microsoft.com/office/officeart/2008/layout/BendingPictureCaption"/>
    <dgm:cxn modelId="{94E38951-92F9-8447-8DF8-1B7675028040}" type="presOf" srcId="{D3B43D31-3456-4077-AEC9-DEFB1C12B4AD}" destId="{B7335CBE-4696-408F-9943-3AD654938784}" srcOrd="0" destOrd="0" presId="urn:microsoft.com/office/officeart/2008/layout/BendingPictureCaption"/>
    <dgm:cxn modelId="{EB50A2E2-BF9F-484A-81CA-B03CF51B6D79}" srcId="{7442ABF4-FE4A-47C1-A503-89DB124FF5B9}" destId="{F45BE8C2-4006-4AF3-98CB-7C6434D472AF}" srcOrd="1" destOrd="0" parTransId="{5A3037E6-62E5-41A7-9586-FE693D4F7269}" sibTransId="{BBF2634F-3C15-4107-989A-DFD77C7D190A}"/>
    <dgm:cxn modelId="{9B3CC6B9-8E5D-3941-901A-208169A5237A}" type="presOf" srcId="{6B49EC59-6C6C-497D-A6D9-1B7DA13FF623}" destId="{58E16D66-7414-43D7-B344-B4C2ED565504}" srcOrd="0" destOrd="0" presId="urn:microsoft.com/office/officeart/2008/layout/BendingPictureCaption"/>
    <dgm:cxn modelId="{8CCEB30F-D117-4F47-AB32-F3743DE91892}" type="presOf" srcId="{A758F707-104A-4EAD-9FEC-E82D2F284738}" destId="{E78FF5B9-2778-41FB-BF73-2CF396AC8981}" srcOrd="0" destOrd="0" presId="urn:microsoft.com/office/officeart/2008/layout/BendingPictureCaption"/>
    <dgm:cxn modelId="{04E56952-A4B6-4C97-9A9D-B329C67F078B}" srcId="{7442ABF4-FE4A-47C1-A503-89DB124FF5B9}" destId="{D3B43D31-3456-4077-AEC9-DEFB1C12B4AD}" srcOrd="8" destOrd="0" parTransId="{95F821C0-EF8E-41B6-A67A-EFC314F82DED}" sibTransId="{964C4942-87B1-44B0-B13A-9C67A81FAF11}"/>
    <dgm:cxn modelId="{55CC769D-FB73-B949-B39F-32BFA8ADF802}" type="presOf" srcId="{2AF3363C-BCDE-4674-99F6-39D4D71235B3}" destId="{04D2B952-00B8-49C0-9BFF-4690B6C6DC11}" srcOrd="0" destOrd="0" presId="urn:microsoft.com/office/officeart/2008/layout/BendingPictureCaption"/>
    <dgm:cxn modelId="{8046D74B-0F89-7C4C-81B8-976A37D0430C}" type="presOf" srcId="{F45BE8C2-4006-4AF3-98CB-7C6434D472AF}" destId="{7BBEE576-1A0F-439F-885C-2ACEABCEAF6E}" srcOrd="0" destOrd="0" presId="urn:microsoft.com/office/officeart/2008/layout/BendingPictureCaption"/>
    <dgm:cxn modelId="{EFF9BAF0-59F8-144D-9E10-48759030E3B3}" type="presOf" srcId="{CC8657DF-4572-4300-B719-288E768A6C72}" destId="{99AE8DD3-3D6C-4D7A-8045-2367193052C9}" srcOrd="0" destOrd="0" presId="urn:microsoft.com/office/officeart/2008/layout/BendingPictureCaption"/>
    <dgm:cxn modelId="{10A371F6-036C-43EB-BC42-7EEB89E2769E}" srcId="{7442ABF4-FE4A-47C1-A503-89DB124FF5B9}" destId="{AE711E10-ADD5-440F-9DCD-07ECB41AC78E}" srcOrd="7" destOrd="0" parTransId="{2D46861C-A9B4-42B2-BAE6-C9763F7875B7}" sibTransId="{FD77ABFF-4ED3-4E3D-A5BC-2FB15F912AC0}"/>
    <dgm:cxn modelId="{27E7F616-348D-46B8-BBE4-9E10793D1A1D}" srcId="{7442ABF4-FE4A-47C1-A503-89DB124FF5B9}" destId="{CC8657DF-4572-4300-B719-288E768A6C72}" srcOrd="9" destOrd="0" parTransId="{7EEF5D6C-B6BB-4D51-8624-2DDA95D3B7CD}" sibTransId="{D6CF2169-F569-45DF-B5CD-03B3BBAF2315}"/>
    <dgm:cxn modelId="{CC43580D-D36F-4DF5-BB69-3E2AC92AA034}" srcId="{7442ABF4-FE4A-47C1-A503-89DB124FF5B9}" destId="{7BB06D8B-9843-4974-9BA1-2F79BBFC7663}" srcOrd="4" destOrd="0" parTransId="{8A304119-FAC9-4C2B-9CDA-0D21A00F85DD}" sibTransId="{319F362F-FBF7-4583-BA7F-4CB5D2C6D972}"/>
    <dgm:cxn modelId="{536C78E5-5BDB-3844-999F-85ADFA7C6697}" type="presParOf" srcId="{9E67E301-D721-4F8A-8D25-05A6C5632708}" destId="{12E30BFB-2DD7-4B6F-A551-0BAF26C87546}" srcOrd="0" destOrd="0" presId="urn:microsoft.com/office/officeart/2008/layout/BendingPictureCaption"/>
    <dgm:cxn modelId="{288DE00D-387C-3240-8A55-DC5834B26E6C}" type="presParOf" srcId="{12E30BFB-2DD7-4B6F-A551-0BAF26C87546}" destId="{5931ECF3-A0C8-458D-8745-C78C6A82DB54}" srcOrd="0" destOrd="0" presId="urn:microsoft.com/office/officeart/2008/layout/BendingPictureCaption"/>
    <dgm:cxn modelId="{D212261C-B8D9-DA4F-897D-8ABCF3364914}" type="presParOf" srcId="{12E30BFB-2DD7-4B6F-A551-0BAF26C87546}" destId="{E78FF5B9-2778-41FB-BF73-2CF396AC8981}" srcOrd="1" destOrd="0" presId="urn:microsoft.com/office/officeart/2008/layout/BendingPictureCaption"/>
    <dgm:cxn modelId="{D5D0D955-4437-D24E-B6BA-92BF492A6E5A}" type="presParOf" srcId="{9E67E301-D721-4F8A-8D25-05A6C5632708}" destId="{333B320A-9147-4FAD-A2E8-EB6F236EA889}" srcOrd="1" destOrd="0" presId="urn:microsoft.com/office/officeart/2008/layout/BendingPictureCaption"/>
    <dgm:cxn modelId="{C84C0FD5-21CB-244B-80AC-CA5413B84632}" type="presParOf" srcId="{9E67E301-D721-4F8A-8D25-05A6C5632708}" destId="{10CBF23B-7149-4ADE-8959-5D27E1BAD4E3}" srcOrd="2" destOrd="0" presId="urn:microsoft.com/office/officeart/2008/layout/BendingPictureCaption"/>
    <dgm:cxn modelId="{69B4D252-0D4B-CD49-9A95-BE877AB347C0}" type="presParOf" srcId="{10CBF23B-7149-4ADE-8959-5D27E1BAD4E3}" destId="{4E6BFE15-5A64-443F-A04A-6D76DF8491B3}" srcOrd="0" destOrd="0" presId="urn:microsoft.com/office/officeart/2008/layout/BendingPictureCaption"/>
    <dgm:cxn modelId="{6681D322-B20F-D74D-85E0-21499013FC3A}" type="presParOf" srcId="{10CBF23B-7149-4ADE-8959-5D27E1BAD4E3}" destId="{7BBEE576-1A0F-439F-885C-2ACEABCEAF6E}" srcOrd="1" destOrd="0" presId="urn:microsoft.com/office/officeart/2008/layout/BendingPictureCaption"/>
    <dgm:cxn modelId="{59EC3362-85E1-6A43-8B23-920073F70894}" type="presParOf" srcId="{9E67E301-D721-4F8A-8D25-05A6C5632708}" destId="{8332FC04-DE30-4E37-82D0-2DB044A47545}" srcOrd="3" destOrd="0" presId="urn:microsoft.com/office/officeart/2008/layout/BendingPictureCaption"/>
    <dgm:cxn modelId="{A20C9A74-7561-0040-A2F6-E16AB1494186}" type="presParOf" srcId="{9E67E301-D721-4F8A-8D25-05A6C5632708}" destId="{EB00AC72-C5A8-4C91-BC97-BD76566691F4}" srcOrd="4" destOrd="0" presId="urn:microsoft.com/office/officeart/2008/layout/BendingPictureCaption"/>
    <dgm:cxn modelId="{437DDE4E-3624-B94B-8D0C-D231471C0A2D}" type="presParOf" srcId="{EB00AC72-C5A8-4C91-BC97-BD76566691F4}" destId="{4ED96F98-E9E9-4B01-8FBF-134DB40E2BE8}" srcOrd="0" destOrd="0" presId="urn:microsoft.com/office/officeart/2008/layout/BendingPictureCaption"/>
    <dgm:cxn modelId="{E0CE527A-0021-DF45-A6DE-5BC851125887}" type="presParOf" srcId="{EB00AC72-C5A8-4C91-BC97-BD76566691F4}" destId="{04D2B952-00B8-49C0-9BFF-4690B6C6DC11}" srcOrd="1" destOrd="0" presId="urn:microsoft.com/office/officeart/2008/layout/BendingPictureCaption"/>
    <dgm:cxn modelId="{94EEE847-1BD5-1E4D-A5DF-4599FD2737CC}" type="presParOf" srcId="{9E67E301-D721-4F8A-8D25-05A6C5632708}" destId="{4133CFE8-3DFE-474E-BE7E-073F953F9666}" srcOrd="5" destOrd="0" presId="urn:microsoft.com/office/officeart/2008/layout/BendingPictureCaption"/>
    <dgm:cxn modelId="{96D29985-A7B6-0B49-81A0-6D4AB4E6E078}" type="presParOf" srcId="{9E67E301-D721-4F8A-8D25-05A6C5632708}" destId="{A6D0F1E8-CD0B-4F0B-963D-3F7DA23D3013}" srcOrd="6" destOrd="0" presId="urn:microsoft.com/office/officeart/2008/layout/BendingPictureCaption"/>
    <dgm:cxn modelId="{96133917-C26D-BD43-AAB3-F3689F8F0660}" type="presParOf" srcId="{A6D0F1E8-CD0B-4F0B-963D-3F7DA23D3013}" destId="{8DB16F66-F64F-476E-833A-FB90C39B446E}" srcOrd="0" destOrd="0" presId="urn:microsoft.com/office/officeart/2008/layout/BendingPictureCaption"/>
    <dgm:cxn modelId="{96194A18-DC3E-1B4B-A891-62B1D2737218}" type="presParOf" srcId="{A6D0F1E8-CD0B-4F0B-963D-3F7DA23D3013}" destId="{F6DF28C6-403C-43FF-A0FF-545E5939FB1B}" srcOrd="1" destOrd="0" presId="urn:microsoft.com/office/officeart/2008/layout/BendingPictureCaption"/>
    <dgm:cxn modelId="{B026F061-BA81-6348-98F9-C5314FC0D952}" type="presParOf" srcId="{9E67E301-D721-4F8A-8D25-05A6C5632708}" destId="{2EACA747-6AC1-48D0-949C-A11CAE6215CE}" srcOrd="7" destOrd="0" presId="urn:microsoft.com/office/officeart/2008/layout/BendingPictureCaption"/>
    <dgm:cxn modelId="{2F4DE45F-D60A-5E44-B0D1-AE6E8AFE6985}" type="presParOf" srcId="{9E67E301-D721-4F8A-8D25-05A6C5632708}" destId="{7A2E6417-43D0-4A9F-AE41-0D30656D1081}" srcOrd="8" destOrd="0" presId="urn:microsoft.com/office/officeart/2008/layout/BendingPictureCaption"/>
    <dgm:cxn modelId="{01483286-DF53-CE45-ADA6-699A3D0CC765}" type="presParOf" srcId="{7A2E6417-43D0-4A9F-AE41-0D30656D1081}" destId="{89402107-C98A-42DF-9309-EC84EE568A8E}" srcOrd="0" destOrd="0" presId="urn:microsoft.com/office/officeart/2008/layout/BendingPictureCaption"/>
    <dgm:cxn modelId="{E655C6A2-7B74-0846-B960-0E4EA348F27B}" type="presParOf" srcId="{7A2E6417-43D0-4A9F-AE41-0D30656D1081}" destId="{7F65FED0-B80E-480F-B352-FAB5E33D2326}" srcOrd="1" destOrd="0" presId="urn:microsoft.com/office/officeart/2008/layout/BendingPictureCaption"/>
    <dgm:cxn modelId="{F0DBEC72-2739-D342-927E-6195CC6D46CE}" type="presParOf" srcId="{9E67E301-D721-4F8A-8D25-05A6C5632708}" destId="{3828E43B-6C56-4D69-986F-3D1450A6CABA}" srcOrd="9" destOrd="0" presId="urn:microsoft.com/office/officeart/2008/layout/BendingPictureCaption"/>
    <dgm:cxn modelId="{520FC042-20FB-464A-83F3-1126F66243F9}" type="presParOf" srcId="{9E67E301-D721-4F8A-8D25-05A6C5632708}" destId="{2714ECFE-1434-40AF-A222-B9D7F984E2B9}" srcOrd="10" destOrd="0" presId="urn:microsoft.com/office/officeart/2008/layout/BendingPictureCaption"/>
    <dgm:cxn modelId="{4CB45984-6D38-784A-BC88-9511FA7542D4}" type="presParOf" srcId="{2714ECFE-1434-40AF-A222-B9D7F984E2B9}" destId="{C66B7A77-B628-4DEF-82B8-113D53BA2ECD}" srcOrd="0" destOrd="0" presId="urn:microsoft.com/office/officeart/2008/layout/BendingPictureCaption"/>
    <dgm:cxn modelId="{0B3D982C-7732-754F-A308-D4ACDCAC0C29}" type="presParOf" srcId="{2714ECFE-1434-40AF-A222-B9D7F984E2B9}" destId="{ABCB23B3-B391-44E0-8998-A1A8AF54E7F1}" srcOrd="1" destOrd="0" presId="urn:microsoft.com/office/officeart/2008/layout/BendingPictureCaption"/>
    <dgm:cxn modelId="{1ABAA226-1E1C-2145-8E61-222471604FFF}" type="presParOf" srcId="{9E67E301-D721-4F8A-8D25-05A6C5632708}" destId="{C4B3C052-F652-4860-AE4F-557334C47A54}" srcOrd="11" destOrd="0" presId="urn:microsoft.com/office/officeart/2008/layout/BendingPictureCaption"/>
    <dgm:cxn modelId="{A0767D1B-2955-5542-B313-19C2C914DB31}" type="presParOf" srcId="{9E67E301-D721-4F8A-8D25-05A6C5632708}" destId="{9462ADC9-B6BB-427E-A6AE-666EAF5951AE}" srcOrd="12" destOrd="0" presId="urn:microsoft.com/office/officeart/2008/layout/BendingPictureCaption"/>
    <dgm:cxn modelId="{8D485DB1-E230-FD43-90DA-8B6381EA31E2}" type="presParOf" srcId="{9462ADC9-B6BB-427E-A6AE-666EAF5951AE}" destId="{607999E3-42A5-4272-82C9-2B014EB5C6E2}" srcOrd="0" destOrd="0" presId="urn:microsoft.com/office/officeart/2008/layout/BendingPictureCaption"/>
    <dgm:cxn modelId="{63160DE8-2BEC-3C40-8B72-D32BC2D26001}" type="presParOf" srcId="{9462ADC9-B6BB-427E-A6AE-666EAF5951AE}" destId="{58E16D66-7414-43D7-B344-B4C2ED565504}" srcOrd="1" destOrd="0" presId="urn:microsoft.com/office/officeart/2008/layout/BendingPictureCaption"/>
    <dgm:cxn modelId="{435EF9A9-D837-9F4E-A122-3607799E4F5E}" type="presParOf" srcId="{9E67E301-D721-4F8A-8D25-05A6C5632708}" destId="{5CEA119C-C5C3-4C84-A3A3-47D3AD869939}" srcOrd="13" destOrd="0" presId="urn:microsoft.com/office/officeart/2008/layout/BendingPictureCaption"/>
    <dgm:cxn modelId="{9A6343C6-40DD-F14E-B4FD-009D25890ACD}" type="presParOf" srcId="{9E67E301-D721-4F8A-8D25-05A6C5632708}" destId="{20747AEE-D33B-4EC4-95A6-5F6E64BCB43C}" srcOrd="14" destOrd="0" presId="urn:microsoft.com/office/officeart/2008/layout/BendingPictureCaption"/>
    <dgm:cxn modelId="{00F6EEB3-59C0-7E49-B158-8C9D63AF7F4A}" type="presParOf" srcId="{20747AEE-D33B-4EC4-95A6-5F6E64BCB43C}" destId="{54921CAB-D5C1-4F2F-8B7D-F56EF437891F}" srcOrd="0" destOrd="0" presId="urn:microsoft.com/office/officeart/2008/layout/BendingPictureCaption"/>
    <dgm:cxn modelId="{CFBBC3A5-844A-1A46-91F1-C224667DC360}" type="presParOf" srcId="{20747AEE-D33B-4EC4-95A6-5F6E64BCB43C}" destId="{22567856-03F8-47EF-85B9-10F3323B1131}" srcOrd="1" destOrd="0" presId="urn:microsoft.com/office/officeart/2008/layout/BendingPictureCaption"/>
    <dgm:cxn modelId="{EB7904D2-C4E6-A442-87B0-CA9505A0F117}" type="presParOf" srcId="{9E67E301-D721-4F8A-8D25-05A6C5632708}" destId="{CD9614E4-A504-4F21-B1DC-EC0D1B70ABCE}" srcOrd="15" destOrd="0" presId="urn:microsoft.com/office/officeart/2008/layout/BendingPictureCaption"/>
    <dgm:cxn modelId="{0426AA5A-D229-6F41-9AD9-E62C4EB76614}" type="presParOf" srcId="{9E67E301-D721-4F8A-8D25-05A6C5632708}" destId="{1474028D-6087-4C75-960F-399BCE2AD92A}" srcOrd="16" destOrd="0" presId="urn:microsoft.com/office/officeart/2008/layout/BendingPictureCaption"/>
    <dgm:cxn modelId="{26F2F25F-6F2C-9C48-B172-D98647DC5EB4}" type="presParOf" srcId="{1474028D-6087-4C75-960F-399BCE2AD92A}" destId="{36DE4094-6811-4DF5-9D91-C59F9B4818CE}" srcOrd="0" destOrd="0" presId="urn:microsoft.com/office/officeart/2008/layout/BendingPictureCaption"/>
    <dgm:cxn modelId="{3DFB18BA-9E12-E945-89ED-3A0B732B2A13}" type="presParOf" srcId="{1474028D-6087-4C75-960F-399BCE2AD92A}" destId="{B7335CBE-4696-408F-9943-3AD654938784}" srcOrd="1" destOrd="0" presId="urn:microsoft.com/office/officeart/2008/layout/BendingPictureCaption"/>
    <dgm:cxn modelId="{37FC8CC0-8788-484C-80FA-5D27228E169C}" type="presParOf" srcId="{9E67E301-D721-4F8A-8D25-05A6C5632708}" destId="{6E3BE45F-959D-448E-9CF8-4A86E7EAE280}" srcOrd="17" destOrd="0" presId="urn:microsoft.com/office/officeart/2008/layout/BendingPictureCaption"/>
    <dgm:cxn modelId="{274D0333-928C-EA45-9BFC-505C5BEC8234}" type="presParOf" srcId="{9E67E301-D721-4F8A-8D25-05A6C5632708}" destId="{F919825A-DCAD-431E-A6A7-62078A9171CA}" srcOrd="18" destOrd="0" presId="urn:microsoft.com/office/officeart/2008/layout/BendingPictureCaption"/>
    <dgm:cxn modelId="{E1F02A0E-7DCD-A84C-B704-2C87D7905EBF}" type="presParOf" srcId="{F919825A-DCAD-431E-A6A7-62078A9171CA}" destId="{9174D327-D73D-4EE1-95E2-8D6BCF71F662}" srcOrd="0" destOrd="0" presId="urn:microsoft.com/office/officeart/2008/layout/BendingPictureCaption"/>
    <dgm:cxn modelId="{7C3C5A5D-BBF7-2B42-99AC-02D326F53BE8}" type="presParOf" srcId="{F919825A-DCAD-431E-A6A7-62078A9171CA}" destId="{99AE8DD3-3D6C-4D7A-8045-2367193052C9}" srcOrd="1" destOrd="0" presId="urn:microsoft.com/office/officeart/2008/layout/BendingPictureCapti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A72055E-4807-47F9-8FF5-4B7163FB5DF1}"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BEFA3C95-A1CF-4F32-A56D-5D3C05182563}">
      <dgm:prSet phldrT="[Text]" custT="1"/>
      <dgm:spPr/>
      <dgm:t>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i="0" dirty="0">
              <a:latin typeface="Segoe UI" panose="020B0502040204020203" pitchFamily="34" charset="0"/>
              <a:cs typeface="Segoe UI" panose="020B0502040204020203" pitchFamily="34" charset="0"/>
            </a:rPr>
            <a:t> Complete the survey for a chance to win Beats by Dre Headphones</a:t>
          </a:r>
          <a:endParaRPr lang="en-US" sz="2200" dirty="0">
            <a:latin typeface="Segoe UI" panose="020B0502040204020203" pitchFamily="34" charset="0"/>
            <a:cs typeface="Segoe UI" panose="020B0502040204020203" pitchFamily="34" charset="0"/>
          </a:endParaRPr>
        </a:p>
      </dgm:t>
    </dgm:pt>
    <dgm:pt modelId="{4AC45247-E778-404D-89BD-4770C784CEA3}" type="parTrans" cxnId="{3D62BBBD-0E01-4BA9-B117-B74E555EB807}">
      <dgm:prSet/>
      <dgm:spPr/>
      <dgm:t>
        <a:bodyPr/>
        <a:lstStyle/>
        <a:p>
          <a:endParaRPr lang="en-US"/>
        </a:p>
      </dgm:t>
    </dgm:pt>
    <dgm:pt modelId="{E33F9F3D-EBBF-4A55-ACD0-4F9E577566B3}" type="sibTrans" cxnId="{3D62BBBD-0E01-4BA9-B117-B74E555EB807}">
      <dgm:prSet/>
      <dgm:spPr/>
      <dgm:t>
        <a:bodyPr/>
        <a:lstStyle/>
        <a:p>
          <a:endParaRPr lang="en-US"/>
        </a:p>
      </dgm:t>
    </dgm:pt>
    <dgm:pt modelId="{EFAF9C46-67B9-4013-B248-C871388957B2}">
      <dgm:prSet phldrT="[Text]" custT="1"/>
      <dgm:spPr/>
      <dgm:t>
        <a:bodyPr/>
        <a:lstStyle/>
        <a:p>
          <a:r>
            <a:rPr lang="en-US" sz="2200" dirty="0">
              <a:latin typeface="Segoe UI" panose="020B0502040204020203" pitchFamily="34" charset="0"/>
              <a:cs typeface="Segoe UI" panose="020B0502040204020203" pitchFamily="34" charset="0"/>
            </a:rPr>
            <a:t>Survey </a:t>
          </a:r>
          <a:r>
            <a:rPr lang="en-US" sz="2200" dirty="0">
              <a:latin typeface="Segoe UI" panose="020B0502040204020203" pitchFamily="34" charset="0"/>
              <a:cs typeface="Segoe UI" panose="020B0502040204020203" pitchFamily="34" charset="0"/>
              <a:sym typeface="Wingdings" panose="05000000000000000000" pitchFamily="2" charset="2"/>
            </a:rPr>
            <a:t> aka.ms/SVCC</a:t>
          </a:r>
          <a:endParaRPr lang="en-US" sz="2200" dirty="0">
            <a:latin typeface="Segoe UI" panose="020B0502040204020203" pitchFamily="34" charset="0"/>
            <a:cs typeface="Segoe UI" panose="020B0502040204020203" pitchFamily="34" charset="0"/>
          </a:endParaRPr>
        </a:p>
      </dgm:t>
    </dgm:pt>
    <dgm:pt modelId="{47B9A76B-EA8D-4C25-9DAE-CDD1B9782D40}" type="sibTrans" cxnId="{6CA0A619-944B-430C-834D-3089A9A539A4}">
      <dgm:prSet/>
      <dgm:spPr/>
      <dgm:t>
        <a:bodyPr/>
        <a:lstStyle/>
        <a:p>
          <a:endParaRPr lang="en-US"/>
        </a:p>
      </dgm:t>
    </dgm:pt>
    <dgm:pt modelId="{B116B1C5-47A3-44BF-B2F5-8A7D9704F25C}" type="parTrans" cxnId="{6CA0A619-944B-430C-834D-3089A9A539A4}">
      <dgm:prSet/>
      <dgm:spPr/>
      <dgm:t>
        <a:bodyPr/>
        <a:lstStyle/>
        <a:p>
          <a:endParaRPr lang="en-US"/>
        </a:p>
      </dgm:t>
    </dgm:pt>
    <dgm:pt modelId="{55D5CE27-0096-4E6B-8C10-6C267F079618}">
      <dgm:prSet phldrT="[Text]"/>
      <dgm:spPr/>
      <dgm:t>
        <a:bodyPr/>
        <a:lstStyle/>
        <a:p>
          <a:r>
            <a:rPr lang="en-US" dirty="0">
              <a:latin typeface="Segoe UI" panose="020B0502040204020203" pitchFamily="34" charset="0"/>
              <a:cs typeface="Segoe UI" panose="020B0502040204020203" pitchFamily="34" charset="0"/>
            </a:rPr>
            <a:t>Visit our booth</a:t>
          </a:r>
        </a:p>
      </dgm:t>
    </dgm:pt>
    <dgm:pt modelId="{F7BECAF6-5B3C-4A67-B5C9-9C11DC19F099}" type="parTrans" cxnId="{29EA399A-1FA2-44F9-B6CF-97DD04B09456}">
      <dgm:prSet/>
      <dgm:spPr/>
      <dgm:t>
        <a:bodyPr/>
        <a:lstStyle/>
        <a:p>
          <a:endParaRPr lang="en-US"/>
        </a:p>
      </dgm:t>
    </dgm:pt>
    <dgm:pt modelId="{949F6D02-360A-44C8-AE97-120F44C557B7}" type="sibTrans" cxnId="{29EA399A-1FA2-44F9-B6CF-97DD04B09456}">
      <dgm:prSet/>
      <dgm:spPr/>
      <dgm:t>
        <a:bodyPr/>
        <a:lstStyle/>
        <a:p>
          <a:endParaRPr lang="en-US"/>
        </a:p>
      </dgm:t>
    </dgm:pt>
    <dgm:pt modelId="{1980B865-E984-4EA6-9A07-8564AC99DB44}">
      <dgm:prSet custT="1"/>
      <dgm:spPr/>
      <dgm:t>
        <a:bodyPr/>
        <a:lstStyle/>
        <a:p>
          <a:r>
            <a:rPr lang="en-US" sz="2200" dirty="0">
              <a:latin typeface="Segoe UI" panose="020B0502040204020203" pitchFamily="34" charset="0"/>
              <a:cs typeface="Segoe UI" panose="020B0502040204020203" pitchFamily="34" charset="0"/>
            </a:rPr>
            <a:t>Connect with our speakers</a:t>
          </a:r>
        </a:p>
      </dgm:t>
    </dgm:pt>
    <dgm:pt modelId="{DF984AA0-6DDE-42D8-A235-05895C6C53CB}" type="parTrans" cxnId="{E43FC514-CEE3-440C-8731-7E006D114CDD}">
      <dgm:prSet/>
      <dgm:spPr/>
      <dgm:t>
        <a:bodyPr/>
        <a:lstStyle/>
        <a:p>
          <a:endParaRPr lang="en-US"/>
        </a:p>
      </dgm:t>
    </dgm:pt>
    <dgm:pt modelId="{F3228F53-A55B-4306-A66B-89482598C83F}" type="sibTrans" cxnId="{E43FC514-CEE3-440C-8731-7E006D114CDD}">
      <dgm:prSet/>
      <dgm:spPr/>
      <dgm:t>
        <a:bodyPr/>
        <a:lstStyle/>
        <a:p>
          <a:endParaRPr lang="en-US"/>
        </a:p>
      </dgm:t>
    </dgm:pt>
    <dgm:pt modelId="{9201A68A-E865-49DF-A59D-75734ECC03A9}">
      <dgm:prSet phldrT="[Text]"/>
      <dgm:spPr/>
      <dgm:t>
        <a:bodyPr/>
        <a:lstStyle/>
        <a:p>
          <a:r>
            <a:rPr lang="en-US" dirty="0">
              <a:latin typeface="Segoe UI" panose="020B0502040204020203" pitchFamily="34" charset="0"/>
              <a:cs typeface="Segoe UI" panose="020B0502040204020203" pitchFamily="34" charset="0"/>
            </a:rPr>
            <a:t>Submit Your Session Cards</a:t>
          </a:r>
        </a:p>
      </dgm:t>
    </dgm:pt>
    <dgm:pt modelId="{2E9E966C-DD35-472F-89FC-25400439F41F}" type="parTrans" cxnId="{1DAF5A91-CEDA-424E-A35C-4AF99E705B57}">
      <dgm:prSet/>
      <dgm:spPr/>
      <dgm:t>
        <a:bodyPr/>
        <a:lstStyle/>
        <a:p>
          <a:endParaRPr lang="en-US"/>
        </a:p>
      </dgm:t>
    </dgm:pt>
    <dgm:pt modelId="{2EB9F2AC-B14B-4A9D-A34E-BDD7FDEA7853}" type="sibTrans" cxnId="{1DAF5A91-CEDA-424E-A35C-4AF99E705B57}">
      <dgm:prSet/>
      <dgm:spPr/>
      <dgm:t>
        <a:bodyPr/>
        <a:lstStyle/>
        <a:p>
          <a:endParaRPr lang="en-US"/>
        </a:p>
      </dgm:t>
    </dgm:pt>
    <dgm:pt modelId="{BF15BDE2-5A99-4779-928A-C475802C158E}">
      <dgm:prSet custT="1"/>
      <dgm:spPr/>
      <dgm:t>
        <a:bodyPr/>
        <a:lstStyle/>
        <a:p>
          <a:r>
            <a:rPr lang="en-US" sz="2200" dirty="0"/>
            <a:t>Fill out a session card to enter a raffle for a Ricoh Theta 360 camera</a:t>
          </a:r>
        </a:p>
      </dgm:t>
    </dgm:pt>
    <dgm:pt modelId="{B446132A-42D3-42C0-8478-5A6E51232A25}" type="parTrans" cxnId="{4FC95050-A700-4FA3-A6DB-00704F6CE3A0}">
      <dgm:prSet/>
      <dgm:spPr/>
      <dgm:t>
        <a:bodyPr/>
        <a:lstStyle/>
        <a:p>
          <a:endParaRPr lang="en-US"/>
        </a:p>
      </dgm:t>
    </dgm:pt>
    <dgm:pt modelId="{5C15E436-24D6-4FF0-85C3-E3AB62E822EE}" type="sibTrans" cxnId="{4FC95050-A700-4FA3-A6DB-00704F6CE3A0}">
      <dgm:prSet/>
      <dgm:spPr/>
      <dgm:t>
        <a:bodyPr/>
        <a:lstStyle/>
        <a:p>
          <a:endParaRPr lang="en-US"/>
        </a:p>
      </dgm:t>
    </dgm:pt>
    <dgm:pt modelId="{5E332534-2A4B-426D-8688-71F943D66F3F}">
      <dgm:prSet phldrT="[Text]" custT="1"/>
      <dgm:spPr/>
      <dgm:t>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i="1" dirty="0">
              <a:latin typeface="Segoe UI" panose="020B0502040204020203" pitchFamily="34" charset="0"/>
              <a:cs typeface="Segoe UI" panose="020B0502040204020203" pitchFamily="34" charset="0"/>
            </a:rPr>
            <a:t> Microsoft Azure Essentials </a:t>
          </a:r>
          <a:r>
            <a:rPr lang="en-US" sz="2200" dirty="0">
              <a:latin typeface="Segoe UI" panose="020B0502040204020203" pitchFamily="34" charset="0"/>
              <a:cs typeface="Segoe UI" panose="020B0502040204020203" pitchFamily="34" charset="0"/>
            </a:rPr>
            <a:t>book giveaway for survey completion while     supplies last</a:t>
          </a:r>
          <a:r>
            <a:rPr lang="en-US" sz="2000" dirty="0">
              <a:latin typeface="Segoe UI" panose="020B0502040204020203" pitchFamily="34" charset="0"/>
              <a:cs typeface="Segoe UI" panose="020B0502040204020203" pitchFamily="34" charset="0"/>
            </a:rPr>
            <a:t>	</a:t>
          </a:r>
          <a:endParaRPr lang="en-US" sz="2200" dirty="0">
            <a:latin typeface="Segoe UI" panose="020B0502040204020203" pitchFamily="34" charset="0"/>
            <a:cs typeface="Segoe UI" panose="020B0502040204020203" pitchFamily="34" charset="0"/>
          </a:endParaRPr>
        </a:p>
      </dgm:t>
    </dgm:pt>
    <dgm:pt modelId="{6D50BD3E-C03F-4331-9823-5B652AB6D0DA}" type="parTrans" cxnId="{1D1F399F-1F61-4A16-BA9F-4D58AECFE3BB}">
      <dgm:prSet/>
      <dgm:spPr/>
      <dgm:t>
        <a:bodyPr/>
        <a:lstStyle/>
        <a:p>
          <a:endParaRPr lang="en-US"/>
        </a:p>
      </dgm:t>
    </dgm:pt>
    <dgm:pt modelId="{B1FC329A-02C6-451D-8462-C6AB626B4651}" type="sibTrans" cxnId="{1D1F399F-1F61-4A16-BA9F-4D58AECFE3BB}">
      <dgm:prSet/>
      <dgm:spPr/>
      <dgm:t>
        <a:bodyPr/>
        <a:lstStyle/>
        <a:p>
          <a:endParaRPr lang="en-US"/>
        </a:p>
      </dgm:t>
    </dgm:pt>
    <dgm:pt modelId="{D8B0D43A-EBB7-4C64-AB79-BBDB4A5F8854}" type="pres">
      <dgm:prSet presAssocID="{7A72055E-4807-47F9-8FF5-4B7163FB5DF1}" presName="linear" presStyleCnt="0">
        <dgm:presLayoutVars>
          <dgm:dir/>
          <dgm:animLvl val="lvl"/>
          <dgm:resizeHandles val="exact"/>
        </dgm:presLayoutVars>
      </dgm:prSet>
      <dgm:spPr/>
      <dgm:t>
        <a:bodyPr/>
        <a:lstStyle/>
        <a:p>
          <a:endParaRPr lang="en-US"/>
        </a:p>
      </dgm:t>
    </dgm:pt>
    <dgm:pt modelId="{162AA257-8F53-45BF-9752-9713FECBBA97}" type="pres">
      <dgm:prSet presAssocID="{EFAF9C46-67B9-4013-B248-C871388957B2}" presName="parentLin" presStyleCnt="0"/>
      <dgm:spPr/>
    </dgm:pt>
    <dgm:pt modelId="{18744CC2-91C7-4FF3-9942-2F96A7C56E4B}" type="pres">
      <dgm:prSet presAssocID="{EFAF9C46-67B9-4013-B248-C871388957B2}" presName="parentLeftMargin" presStyleLbl="node1" presStyleIdx="0" presStyleCnt="3"/>
      <dgm:spPr/>
      <dgm:t>
        <a:bodyPr/>
        <a:lstStyle/>
        <a:p>
          <a:endParaRPr lang="en-US"/>
        </a:p>
      </dgm:t>
    </dgm:pt>
    <dgm:pt modelId="{CAE2BF60-C436-4891-BCCA-F0979276E901}" type="pres">
      <dgm:prSet presAssocID="{EFAF9C46-67B9-4013-B248-C871388957B2}" presName="parentText" presStyleLbl="node1" presStyleIdx="0" presStyleCnt="3" custScaleX="111498">
        <dgm:presLayoutVars>
          <dgm:chMax val="0"/>
          <dgm:bulletEnabled val="1"/>
        </dgm:presLayoutVars>
      </dgm:prSet>
      <dgm:spPr/>
      <dgm:t>
        <a:bodyPr/>
        <a:lstStyle/>
        <a:p>
          <a:endParaRPr lang="en-US"/>
        </a:p>
      </dgm:t>
    </dgm:pt>
    <dgm:pt modelId="{F0F7549C-9BED-48F0-A61E-9967A7D79C19}" type="pres">
      <dgm:prSet presAssocID="{EFAF9C46-67B9-4013-B248-C871388957B2}" presName="negativeSpace" presStyleCnt="0"/>
      <dgm:spPr/>
    </dgm:pt>
    <dgm:pt modelId="{1BC6C03F-4053-4F8D-88E8-F8945BD33869}" type="pres">
      <dgm:prSet presAssocID="{EFAF9C46-67B9-4013-B248-C871388957B2}" presName="childText" presStyleLbl="conFgAcc1" presStyleIdx="0" presStyleCnt="3">
        <dgm:presLayoutVars>
          <dgm:bulletEnabled val="1"/>
        </dgm:presLayoutVars>
      </dgm:prSet>
      <dgm:spPr/>
      <dgm:t>
        <a:bodyPr/>
        <a:lstStyle/>
        <a:p>
          <a:endParaRPr lang="en-US"/>
        </a:p>
      </dgm:t>
    </dgm:pt>
    <dgm:pt modelId="{6CB1E682-7D80-4B17-AEA5-D5789AFD22C9}" type="pres">
      <dgm:prSet presAssocID="{47B9A76B-EA8D-4C25-9DAE-CDD1B9782D40}" presName="spaceBetweenRectangles" presStyleCnt="0"/>
      <dgm:spPr/>
    </dgm:pt>
    <dgm:pt modelId="{107A4724-087B-4C64-915F-F695B2EA07BF}" type="pres">
      <dgm:prSet presAssocID="{55D5CE27-0096-4E6B-8C10-6C267F079618}" presName="parentLin" presStyleCnt="0"/>
      <dgm:spPr/>
    </dgm:pt>
    <dgm:pt modelId="{29D73148-B3EF-49C1-8A6E-B074C41312E2}" type="pres">
      <dgm:prSet presAssocID="{55D5CE27-0096-4E6B-8C10-6C267F079618}" presName="parentLeftMargin" presStyleLbl="node1" presStyleIdx="0" presStyleCnt="3"/>
      <dgm:spPr/>
      <dgm:t>
        <a:bodyPr/>
        <a:lstStyle/>
        <a:p>
          <a:endParaRPr lang="en-US"/>
        </a:p>
      </dgm:t>
    </dgm:pt>
    <dgm:pt modelId="{E8A31E40-6FEC-4A35-9572-6E90B2FBA64B}" type="pres">
      <dgm:prSet presAssocID="{55D5CE27-0096-4E6B-8C10-6C267F079618}" presName="parentText" presStyleLbl="node1" presStyleIdx="1" presStyleCnt="3">
        <dgm:presLayoutVars>
          <dgm:chMax val="0"/>
          <dgm:bulletEnabled val="1"/>
        </dgm:presLayoutVars>
      </dgm:prSet>
      <dgm:spPr/>
      <dgm:t>
        <a:bodyPr/>
        <a:lstStyle/>
        <a:p>
          <a:endParaRPr lang="en-US"/>
        </a:p>
      </dgm:t>
    </dgm:pt>
    <dgm:pt modelId="{68D0346A-9A0A-40A8-B58F-D21DDF573EA5}" type="pres">
      <dgm:prSet presAssocID="{55D5CE27-0096-4E6B-8C10-6C267F079618}" presName="negativeSpace" presStyleCnt="0"/>
      <dgm:spPr/>
    </dgm:pt>
    <dgm:pt modelId="{4871143A-5207-4155-A998-58D8D1CB4887}" type="pres">
      <dgm:prSet presAssocID="{55D5CE27-0096-4E6B-8C10-6C267F079618}" presName="childText" presStyleLbl="conFgAcc1" presStyleIdx="1" presStyleCnt="3">
        <dgm:presLayoutVars>
          <dgm:bulletEnabled val="1"/>
        </dgm:presLayoutVars>
      </dgm:prSet>
      <dgm:spPr/>
      <dgm:t>
        <a:bodyPr/>
        <a:lstStyle/>
        <a:p>
          <a:endParaRPr lang="en-US"/>
        </a:p>
      </dgm:t>
    </dgm:pt>
    <dgm:pt modelId="{4070A052-C030-41BD-A01E-D7345503D57F}" type="pres">
      <dgm:prSet presAssocID="{949F6D02-360A-44C8-AE97-120F44C557B7}" presName="spaceBetweenRectangles" presStyleCnt="0"/>
      <dgm:spPr/>
    </dgm:pt>
    <dgm:pt modelId="{B51A0389-A018-4312-BBF9-975A912C61C8}" type="pres">
      <dgm:prSet presAssocID="{9201A68A-E865-49DF-A59D-75734ECC03A9}" presName="parentLin" presStyleCnt="0"/>
      <dgm:spPr/>
    </dgm:pt>
    <dgm:pt modelId="{DECD4255-22AE-462A-A97E-B611EB397ECA}" type="pres">
      <dgm:prSet presAssocID="{9201A68A-E865-49DF-A59D-75734ECC03A9}" presName="parentLeftMargin" presStyleLbl="node1" presStyleIdx="1" presStyleCnt="3"/>
      <dgm:spPr/>
      <dgm:t>
        <a:bodyPr/>
        <a:lstStyle/>
        <a:p>
          <a:endParaRPr lang="en-US"/>
        </a:p>
      </dgm:t>
    </dgm:pt>
    <dgm:pt modelId="{E084DAE3-C17A-4256-B047-446557288E98}" type="pres">
      <dgm:prSet presAssocID="{9201A68A-E865-49DF-A59D-75734ECC03A9}" presName="parentText" presStyleLbl="node1" presStyleIdx="2" presStyleCnt="3" custLinFactNeighborX="-847" custLinFactNeighborY="2038">
        <dgm:presLayoutVars>
          <dgm:chMax val="0"/>
          <dgm:bulletEnabled val="1"/>
        </dgm:presLayoutVars>
      </dgm:prSet>
      <dgm:spPr/>
      <dgm:t>
        <a:bodyPr/>
        <a:lstStyle/>
        <a:p>
          <a:endParaRPr lang="en-US"/>
        </a:p>
      </dgm:t>
    </dgm:pt>
    <dgm:pt modelId="{26432CA3-344E-4A81-815C-270B455138F5}" type="pres">
      <dgm:prSet presAssocID="{9201A68A-E865-49DF-A59D-75734ECC03A9}" presName="negativeSpace" presStyleCnt="0"/>
      <dgm:spPr/>
    </dgm:pt>
    <dgm:pt modelId="{7F4CA932-53C8-47FD-973C-A5B3F2285FEC}" type="pres">
      <dgm:prSet presAssocID="{9201A68A-E865-49DF-A59D-75734ECC03A9}" presName="childText" presStyleLbl="conFgAcc1" presStyleIdx="2" presStyleCnt="3">
        <dgm:presLayoutVars>
          <dgm:bulletEnabled val="1"/>
        </dgm:presLayoutVars>
      </dgm:prSet>
      <dgm:spPr/>
      <dgm:t>
        <a:bodyPr/>
        <a:lstStyle/>
        <a:p>
          <a:endParaRPr lang="en-US"/>
        </a:p>
      </dgm:t>
    </dgm:pt>
  </dgm:ptLst>
  <dgm:cxnLst>
    <dgm:cxn modelId="{C23F8C78-2F7D-234B-BC2C-F33364369A61}" type="presOf" srcId="{9201A68A-E865-49DF-A59D-75734ECC03A9}" destId="{DECD4255-22AE-462A-A97E-B611EB397ECA}" srcOrd="0" destOrd="0" presId="urn:microsoft.com/office/officeart/2005/8/layout/list1"/>
    <dgm:cxn modelId="{1DAF5A91-CEDA-424E-A35C-4AF99E705B57}" srcId="{7A72055E-4807-47F9-8FF5-4B7163FB5DF1}" destId="{9201A68A-E865-49DF-A59D-75734ECC03A9}" srcOrd="2" destOrd="0" parTransId="{2E9E966C-DD35-472F-89FC-25400439F41F}" sibTransId="{2EB9F2AC-B14B-4A9D-A34E-BDD7FDEA7853}"/>
    <dgm:cxn modelId="{86250EE0-22C0-1E44-8D92-4346DB3D8647}" type="presOf" srcId="{7A72055E-4807-47F9-8FF5-4B7163FB5DF1}" destId="{D8B0D43A-EBB7-4C64-AB79-BBDB4A5F8854}" srcOrd="0" destOrd="0" presId="urn:microsoft.com/office/officeart/2005/8/layout/list1"/>
    <dgm:cxn modelId="{29EA399A-1FA2-44F9-B6CF-97DD04B09456}" srcId="{7A72055E-4807-47F9-8FF5-4B7163FB5DF1}" destId="{55D5CE27-0096-4E6B-8C10-6C267F079618}" srcOrd="1" destOrd="0" parTransId="{F7BECAF6-5B3C-4A67-B5C9-9C11DC19F099}" sibTransId="{949F6D02-360A-44C8-AE97-120F44C557B7}"/>
    <dgm:cxn modelId="{88019CC5-676D-AC49-85C3-704B9056F138}" type="presOf" srcId="{9201A68A-E865-49DF-A59D-75734ECC03A9}" destId="{E084DAE3-C17A-4256-B047-446557288E98}" srcOrd="1" destOrd="0" presId="urn:microsoft.com/office/officeart/2005/8/layout/list1"/>
    <dgm:cxn modelId="{4FC95050-A700-4FA3-A6DB-00704F6CE3A0}" srcId="{9201A68A-E865-49DF-A59D-75734ECC03A9}" destId="{BF15BDE2-5A99-4779-928A-C475802C158E}" srcOrd="0" destOrd="0" parTransId="{B446132A-42D3-42C0-8478-5A6E51232A25}" sibTransId="{5C15E436-24D6-4FF0-85C3-E3AB62E822EE}"/>
    <dgm:cxn modelId="{FD8BA531-C8C0-F245-A763-7A1BF7B236EE}" type="presOf" srcId="{1980B865-E984-4EA6-9A07-8564AC99DB44}" destId="{4871143A-5207-4155-A998-58D8D1CB4887}" srcOrd="0" destOrd="0" presId="urn:microsoft.com/office/officeart/2005/8/layout/list1"/>
    <dgm:cxn modelId="{3D62BBBD-0E01-4BA9-B117-B74E555EB807}" srcId="{EFAF9C46-67B9-4013-B248-C871388957B2}" destId="{BEFA3C95-A1CF-4F32-A56D-5D3C05182563}" srcOrd="0" destOrd="0" parTransId="{4AC45247-E778-404D-89BD-4770C784CEA3}" sibTransId="{E33F9F3D-EBBF-4A55-ACD0-4F9E577566B3}"/>
    <dgm:cxn modelId="{1D1F399F-1F61-4A16-BA9F-4D58AECFE3BB}" srcId="{EFAF9C46-67B9-4013-B248-C871388957B2}" destId="{5E332534-2A4B-426D-8688-71F943D66F3F}" srcOrd="1" destOrd="0" parTransId="{6D50BD3E-C03F-4331-9823-5B652AB6D0DA}" sibTransId="{B1FC329A-02C6-451D-8462-C6AB626B4651}"/>
    <dgm:cxn modelId="{C5C7A794-63B6-544E-99C7-40AC8ECF5F1F}" type="presOf" srcId="{EFAF9C46-67B9-4013-B248-C871388957B2}" destId="{18744CC2-91C7-4FF3-9942-2F96A7C56E4B}" srcOrd="0" destOrd="0" presId="urn:microsoft.com/office/officeart/2005/8/layout/list1"/>
    <dgm:cxn modelId="{6553605A-C0B2-E147-A0A3-6C5AC89F4940}" type="presOf" srcId="{BF15BDE2-5A99-4779-928A-C475802C158E}" destId="{7F4CA932-53C8-47FD-973C-A5B3F2285FEC}" srcOrd="0" destOrd="0" presId="urn:microsoft.com/office/officeart/2005/8/layout/list1"/>
    <dgm:cxn modelId="{2515F323-627A-5B48-B4BE-6AA19C23C027}" type="presOf" srcId="{BEFA3C95-A1CF-4F32-A56D-5D3C05182563}" destId="{1BC6C03F-4053-4F8D-88E8-F8945BD33869}" srcOrd="0" destOrd="0" presId="urn:microsoft.com/office/officeart/2005/8/layout/list1"/>
    <dgm:cxn modelId="{6CA0A619-944B-430C-834D-3089A9A539A4}" srcId="{7A72055E-4807-47F9-8FF5-4B7163FB5DF1}" destId="{EFAF9C46-67B9-4013-B248-C871388957B2}" srcOrd="0" destOrd="0" parTransId="{B116B1C5-47A3-44BF-B2F5-8A7D9704F25C}" sibTransId="{47B9A76B-EA8D-4C25-9DAE-CDD1B9782D40}"/>
    <dgm:cxn modelId="{1AF72711-4D65-2C41-83C4-64B50D7EBE51}" type="presOf" srcId="{EFAF9C46-67B9-4013-B248-C871388957B2}" destId="{CAE2BF60-C436-4891-BCCA-F0979276E901}" srcOrd="1" destOrd="0" presId="urn:microsoft.com/office/officeart/2005/8/layout/list1"/>
    <dgm:cxn modelId="{E43FC514-CEE3-440C-8731-7E006D114CDD}" srcId="{55D5CE27-0096-4E6B-8C10-6C267F079618}" destId="{1980B865-E984-4EA6-9A07-8564AC99DB44}" srcOrd="0" destOrd="0" parTransId="{DF984AA0-6DDE-42D8-A235-05895C6C53CB}" sibTransId="{F3228F53-A55B-4306-A66B-89482598C83F}"/>
    <dgm:cxn modelId="{DE9BECCA-0DEA-BE40-9938-9DE663A61795}" type="presOf" srcId="{55D5CE27-0096-4E6B-8C10-6C267F079618}" destId="{E8A31E40-6FEC-4A35-9572-6E90B2FBA64B}" srcOrd="1" destOrd="0" presId="urn:microsoft.com/office/officeart/2005/8/layout/list1"/>
    <dgm:cxn modelId="{38A90F0D-C85B-9B42-923C-D732DD9523BD}" type="presOf" srcId="{5E332534-2A4B-426D-8688-71F943D66F3F}" destId="{1BC6C03F-4053-4F8D-88E8-F8945BD33869}" srcOrd="0" destOrd="1" presId="urn:microsoft.com/office/officeart/2005/8/layout/list1"/>
    <dgm:cxn modelId="{42552684-79A3-004A-95A7-65A81F3AF295}" type="presOf" srcId="{55D5CE27-0096-4E6B-8C10-6C267F079618}" destId="{29D73148-B3EF-49C1-8A6E-B074C41312E2}" srcOrd="0" destOrd="0" presId="urn:microsoft.com/office/officeart/2005/8/layout/list1"/>
    <dgm:cxn modelId="{83E0058B-2CD8-0340-8600-E27876F27E0B}" type="presParOf" srcId="{D8B0D43A-EBB7-4C64-AB79-BBDB4A5F8854}" destId="{162AA257-8F53-45BF-9752-9713FECBBA97}" srcOrd="0" destOrd="0" presId="urn:microsoft.com/office/officeart/2005/8/layout/list1"/>
    <dgm:cxn modelId="{B5FC1EB5-9BE9-FD4B-8905-841914AC6C46}" type="presParOf" srcId="{162AA257-8F53-45BF-9752-9713FECBBA97}" destId="{18744CC2-91C7-4FF3-9942-2F96A7C56E4B}" srcOrd="0" destOrd="0" presId="urn:microsoft.com/office/officeart/2005/8/layout/list1"/>
    <dgm:cxn modelId="{5B10EE3B-62AF-FE46-9B03-0A4F31840543}" type="presParOf" srcId="{162AA257-8F53-45BF-9752-9713FECBBA97}" destId="{CAE2BF60-C436-4891-BCCA-F0979276E901}" srcOrd="1" destOrd="0" presId="urn:microsoft.com/office/officeart/2005/8/layout/list1"/>
    <dgm:cxn modelId="{C0C116C9-7061-2345-988E-20AAFE8319DE}" type="presParOf" srcId="{D8B0D43A-EBB7-4C64-AB79-BBDB4A5F8854}" destId="{F0F7549C-9BED-48F0-A61E-9967A7D79C19}" srcOrd="1" destOrd="0" presId="urn:microsoft.com/office/officeart/2005/8/layout/list1"/>
    <dgm:cxn modelId="{9A24B807-7DC9-5440-B1C7-85ECB77AB7D3}" type="presParOf" srcId="{D8B0D43A-EBB7-4C64-AB79-BBDB4A5F8854}" destId="{1BC6C03F-4053-4F8D-88E8-F8945BD33869}" srcOrd="2" destOrd="0" presId="urn:microsoft.com/office/officeart/2005/8/layout/list1"/>
    <dgm:cxn modelId="{C6828DAB-D576-0049-B883-EC68CCE7D838}" type="presParOf" srcId="{D8B0D43A-EBB7-4C64-AB79-BBDB4A5F8854}" destId="{6CB1E682-7D80-4B17-AEA5-D5789AFD22C9}" srcOrd="3" destOrd="0" presId="urn:microsoft.com/office/officeart/2005/8/layout/list1"/>
    <dgm:cxn modelId="{603C0173-B1C9-A241-BC87-B5760E89139F}" type="presParOf" srcId="{D8B0D43A-EBB7-4C64-AB79-BBDB4A5F8854}" destId="{107A4724-087B-4C64-915F-F695B2EA07BF}" srcOrd="4" destOrd="0" presId="urn:microsoft.com/office/officeart/2005/8/layout/list1"/>
    <dgm:cxn modelId="{F7BF6AC7-5F04-C44E-94C8-4BB0429DC069}" type="presParOf" srcId="{107A4724-087B-4C64-915F-F695B2EA07BF}" destId="{29D73148-B3EF-49C1-8A6E-B074C41312E2}" srcOrd="0" destOrd="0" presId="urn:microsoft.com/office/officeart/2005/8/layout/list1"/>
    <dgm:cxn modelId="{0F1CBF5B-A3A0-3C4E-B7DD-54847B33535B}" type="presParOf" srcId="{107A4724-087B-4C64-915F-F695B2EA07BF}" destId="{E8A31E40-6FEC-4A35-9572-6E90B2FBA64B}" srcOrd="1" destOrd="0" presId="urn:microsoft.com/office/officeart/2005/8/layout/list1"/>
    <dgm:cxn modelId="{0EFF5930-1CB6-B940-A113-A9951A275A30}" type="presParOf" srcId="{D8B0D43A-EBB7-4C64-AB79-BBDB4A5F8854}" destId="{68D0346A-9A0A-40A8-B58F-D21DDF573EA5}" srcOrd="5" destOrd="0" presId="urn:microsoft.com/office/officeart/2005/8/layout/list1"/>
    <dgm:cxn modelId="{6B3E4491-B014-A541-A410-196BFEED9B4F}" type="presParOf" srcId="{D8B0D43A-EBB7-4C64-AB79-BBDB4A5F8854}" destId="{4871143A-5207-4155-A998-58D8D1CB4887}" srcOrd="6" destOrd="0" presId="urn:microsoft.com/office/officeart/2005/8/layout/list1"/>
    <dgm:cxn modelId="{98E20C42-2863-624B-92A5-226810863AC2}" type="presParOf" srcId="{D8B0D43A-EBB7-4C64-AB79-BBDB4A5F8854}" destId="{4070A052-C030-41BD-A01E-D7345503D57F}" srcOrd="7" destOrd="0" presId="urn:microsoft.com/office/officeart/2005/8/layout/list1"/>
    <dgm:cxn modelId="{69816731-4C2A-EA4A-911F-A4F10967B588}" type="presParOf" srcId="{D8B0D43A-EBB7-4C64-AB79-BBDB4A5F8854}" destId="{B51A0389-A018-4312-BBF9-975A912C61C8}" srcOrd="8" destOrd="0" presId="urn:microsoft.com/office/officeart/2005/8/layout/list1"/>
    <dgm:cxn modelId="{BA6F4125-14AC-4A47-857A-E42D8249AE15}" type="presParOf" srcId="{B51A0389-A018-4312-BBF9-975A912C61C8}" destId="{DECD4255-22AE-462A-A97E-B611EB397ECA}" srcOrd="0" destOrd="0" presId="urn:microsoft.com/office/officeart/2005/8/layout/list1"/>
    <dgm:cxn modelId="{03F4C4D7-F4A6-B647-8303-32751815477F}" type="presParOf" srcId="{B51A0389-A018-4312-BBF9-975A912C61C8}" destId="{E084DAE3-C17A-4256-B047-446557288E98}" srcOrd="1" destOrd="0" presId="urn:microsoft.com/office/officeart/2005/8/layout/list1"/>
    <dgm:cxn modelId="{05BE69B0-2230-E044-8438-EBA3513AFA52}" type="presParOf" srcId="{D8B0D43A-EBB7-4C64-AB79-BBDB4A5F8854}" destId="{26432CA3-344E-4A81-815C-270B455138F5}" srcOrd="9" destOrd="0" presId="urn:microsoft.com/office/officeart/2005/8/layout/list1"/>
    <dgm:cxn modelId="{793FCE99-7ADD-F840-941B-BCF474A6D8F4}" type="presParOf" srcId="{D8B0D43A-EBB7-4C64-AB79-BBDB4A5F8854}" destId="{7F4CA932-53C8-47FD-973C-A5B3F2285FEC}"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BCBEEA-1F55-4064-A36D-3CE39C686225}">
      <dsp:nvSpPr>
        <dsp:cNvPr id="0" name=""/>
        <dsp:cNvSpPr/>
      </dsp:nvSpPr>
      <dsp:spPr>
        <a:xfrm>
          <a:off x="4456" y="715379"/>
          <a:ext cx="1628941" cy="1203781"/>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4821" t="-27155" r="-36527" b="-72915"/>
          </a:stretch>
        </a:blipFill>
        <a:ln>
          <a:noFill/>
        </a:ln>
        <a:effectLst/>
      </dsp:spPr>
      <dsp:style>
        <a:lnRef idx="0">
          <a:scrgbClr r="0" g="0" b="0"/>
        </a:lnRef>
        <a:fillRef idx="1">
          <a:scrgbClr r="0" g="0" b="0"/>
        </a:fillRef>
        <a:effectRef idx="0">
          <a:scrgbClr r="0" g="0" b="0"/>
        </a:effectRef>
        <a:fontRef idx="minor"/>
      </dsp:style>
    </dsp:sp>
    <dsp:sp modelId="{16C55E22-8BDF-4438-A8FE-4D341F14BA34}">
      <dsp:nvSpPr>
        <dsp:cNvPr id="0" name=""/>
        <dsp:cNvSpPr/>
      </dsp:nvSpPr>
      <dsp:spPr>
        <a:xfrm>
          <a:off x="333710"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Andrew Moll</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Technical Evangelist</a:t>
          </a:r>
        </a:p>
      </dsp:txBody>
      <dsp:txXfrm>
        <a:off x="333710" y="1700893"/>
        <a:ext cx="1403662" cy="337323"/>
      </dsp:txXfrm>
    </dsp:sp>
    <dsp:sp modelId="{75657458-8276-47E5-BA62-23C290B4E8E4}">
      <dsp:nvSpPr>
        <dsp:cNvPr id="0" name=""/>
        <dsp:cNvSpPr/>
      </dsp:nvSpPr>
      <dsp:spPr>
        <a:xfrm>
          <a:off x="2008119" y="715379"/>
          <a:ext cx="1628941" cy="1203781"/>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36020" t="-28021" r="-3198" b="-79300"/>
          </a:stretch>
        </a:blipFill>
        <a:ln>
          <a:noFill/>
        </a:ln>
        <a:effectLst/>
      </dsp:spPr>
      <dsp:style>
        <a:lnRef idx="0">
          <a:scrgbClr r="0" g="0" b="0"/>
        </a:lnRef>
        <a:fillRef idx="1">
          <a:scrgbClr r="0" g="0" b="0"/>
        </a:fillRef>
        <a:effectRef idx="0">
          <a:scrgbClr r="0" g="0" b="0"/>
        </a:effectRef>
        <a:fontRef idx="minor"/>
      </dsp:style>
    </dsp:sp>
    <dsp:sp modelId="{00C6F4E3-D6CD-42CC-B718-0A74EC31EEC2}">
      <dsp:nvSpPr>
        <dsp:cNvPr id="0" name=""/>
        <dsp:cNvSpPr/>
      </dsp:nvSpPr>
      <dsp:spPr>
        <a:xfrm>
          <a:off x="2337373"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Doris Chen</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2337373" y="1700893"/>
        <a:ext cx="1403662" cy="337323"/>
      </dsp:txXfrm>
    </dsp:sp>
    <dsp:sp modelId="{2D8C69AA-9283-40D0-A1CE-CD996B703719}">
      <dsp:nvSpPr>
        <dsp:cNvPr id="0" name=""/>
        <dsp:cNvSpPr/>
      </dsp:nvSpPr>
      <dsp:spPr>
        <a:xfrm>
          <a:off x="4011783" y="715379"/>
          <a:ext cx="1628941" cy="1203781"/>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7241" t="-9131" r="-20169" b="-91347"/>
          </a:stretch>
        </a:blipFill>
        <a:ln>
          <a:noFill/>
        </a:ln>
        <a:effectLst/>
      </dsp:spPr>
      <dsp:style>
        <a:lnRef idx="0">
          <a:scrgbClr r="0" g="0" b="0"/>
        </a:lnRef>
        <a:fillRef idx="1">
          <a:scrgbClr r="0" g="0" b="0"/>
        </a:fillRef>
        <a:effectRef idx="0">
          <a:scrgbClr r="0" g="0" b="0"/>
        </a:effectRef>
        <a:fontRef idx="minor"/>
      </dsp:style>
    </dsp:sp>
    <dsp:sp modelId="{1FE66FFB-6B5E-4DA7-AAC6-2BB162DE904E}">
      <dsp:nvSpPr>
        <dsp:cNvPr id="0" name=""/>
        <dsp:cNvSpPr/>
      </dsp:nvSpPr>
      <dsp:spPr>
        <a:xfrm>
          <a:off x="4341037"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John Alioto</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Principal Technical Evangelist</a:t>
          </a:r>
        </a:p>
      </dsp:txBody>
      <dsp:txXfrm>
        <a:off x="4341037" y="1700893"/>
        <a:ext cx="1403662" cy="337323"/>
      </dsp:txXfrm>
    </dsp:sp>
    <dsp:sp modelId="{7E0D0224-E7E9-4ED2-BFB9-06AB646AFA22}">
      <dsp:nvSpPr>
        <dsp:cNvPr id="0" name=""/>
        <dsp:cNvSpPr/>
      </dsp:nvSpPr>
      <dsp:spPr>
        <a:xfrm>
          <a:off x="6015447" y="715379"/>
          <a:ext cx="1628941" cy="1203781"/>
        </a:xfrm>
        <a:prstGeom prst="rect">
          <a:avLst/>
        </a:prstGeom>
        <a:blipFill dpi="0" rotWithShape="1">
          <a:blip xmlns:r="http://schemas.openxmlformats.org/officeDocument/2006/relationships" r:embed="rId4" cstate="print">
            <a:extLst>
              <a:ext uri="{28A0092B-C50C-407E-A947-70E740481C1C}">
                <a14:useLocalDpi xmlns:a14="http://schemas.microsoft.com/office/drawing/2010/main" val="0"/>
              </a:ext>
            </a:extLst>
          </a:blip>
          <a:srcRect/>
          <a:stretch>
            <a:fillRect t="-18259" b="-18655"/>
          </a:stretch>
        </a:blipFill>
        <a:ln>
          <a:noFill/>
        </a:ln>
        <a:effectLst/>
      </dsp:spPr>
      <dsp:style>
        <a:lnRef idx="0">
          <a:scrgbClr r="0" g="0" b="0"/>
        </a:lnRef>
        <a:fillRef idx="1">
          <a:scrgbClr r="0" g="0" b="0"/>
        </a:fillRef>
        <a:effectRef idx="0">
          <a:scrgbClr r="0" g="0" b="0"/>
        </a:effectRef>
        <a:fontRef idx="minor"/>
      </dsp:style>
    </dsp:sp>
    <dsp:sp modelId="{BA5F94C5-87B8-444A-9F37-A8064B1F52F2}">
      <dsp:nvSpPr>
        <dsp:cNvPr id="0" name=""/>
        <dsp:cNvSpPr/>
      </dsp:nvSpPr>
      <dsp:spPr>
        <a:xfrm>
          <a:off x="6344701"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Tobiah Zarlez</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6344701" y="1700893"/>
        <a:ext cx="1403662" cy="337323"/>
      </dsp:txXfrm>
    </dsp:sp>
    <dsp:sp modelId="{852D4912-C3FD-4735-94E0-0537864FA6A7}">
      <dsp:nvSpPr>
        <dsp:cNvPr id="0" name=""/>
        <dsp:cNvSpPr/>
      </dsp:nvSpPr>
      <dsp:spPr>
        <a:xfrm>
          <a:off x="8019110" y="715379"/>
          <a:ext cx="1628941" cy="1203781"/>
        </a:xfrm>
        <a:prstGeom prst="rect">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2636" t="-11880" r="-51552" b="-35231"/>
          </a:stretch>
        </a:blipFill>
        <a:ln>
          <a:noFill/>
        </a:ln>
        <a:effectLst/>
      </dsp:spPr>
      <dsp:style>
        <a:lnRef idx="0">
          <a:scrgbClr r="0" g="0" b="0"/>
        </a:lnRef>
        <a:fillRef idx="1">
          <a:scrgbClr r="0" g="0" b="0"/>
        </a:fillRef>
        <a:effectRef idx="0">
          <a:scrgbClr r="0" g="0" b="0"/>
        </a:effectRef>
        <a:fontRef idx="minor"/>
      </dsp:style>
    </dsp:sp>
    <dsp:sp modelId="{EB93DD9D-C8C4-4105-928C-BD9E9F3208C6}">
      <dsp:nvSpPr>
        <dsp:cNvPr id="0" name=""/>
        <dsp:cNvSpPr/>
      </dsp:nvSpPr>
      <dsp:spPr>
        <a:xfrm>
          <a:off x="8348365"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Daniel Egan </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Technical Evangelist</a:t>
          </a:r>
        </a:p>
      </dsp:txBody>
      <dsp:txXfrm>
        <a:off x="8348365" y="1700893"/>
        <a:ext cx="1403662" cy="337323"/>
      </dsp:txXfrm>
    </dsp:sp>
    <dsp:sp modelId="{A9739634-EDF7-4145-AE5A-275FC1327E18}">
      <dsp:nvSpPr>
        <dsp:cNvPr id="0" name=""/>
        <dsp:cNvSpPr/>
      </dsp:nvSpPr>
      <dsp:spPr>
        <a:xfrm>
          <a:off x="10022774" y="715379"/>
          <a:ext cx="1628941" cy="1203781"/>
        </a:xfrm>
        <a:prstGeom prst="rect">
          <a:avLst/>
        </a:prstGeom>
        <a:blipFill dpi="0" rotWithShape="1">
          <a:blip xmlns:r="http://schemas.openxmlformats.org/officeDocument/2006/relationships" r:embed="rId6" cstate="print">
            <a:extLst>
              <a:ext uri="{28A0092B-C50C-407E-A947-70E740481C1C}">
                <a14:useLocalDpi xmlns:a14="http://schemas.microsoft.com/office/drawing/2010/main" val="0"/>
              </a:ext>
            </a:extLst>
          </a:blip>
          <a:srcRect/>
          <a:stretch>
            <a:fillRect l="303" t="-26736" r="-1215" b="-22868"/>
          </a:stretch>
        </a:blipFill>
        <a:ln>
          <a:noFill/>
        </a:ln>
        <a:effectLst/>
      </dsp:spPr>
      <dsp:style>
        <a:lnRef idx="0">
          <a:scrgbClr r="0" g="0" b="0"/>
        </a:lnRef>
        <a:fillRef idx="1">
          <a:scrgbClr r="0" g="0" b="0"/>
        </a:fillRef>
        <a:effectRef idx="0">
          <a:scrgbClr r="0" g="0" b="0"/>
        </a:effectRef>
        <a:fontRef idx="minor"/>
      </dsp:style>
    </dsp:sp>
    <dsp:sp modelId="{FF440F36-3F0E-4B5C-8FCF-AC88917DC7C4}">
      <dsp:nvSpPr>
        <dsp:cNvPr id="0" name=""/>
        <dsp:cNvSpPr/>
      </dsp:nvSpPr>
      <dsp:spPr>
        <a:xfrm>
          <a:off x="10352028"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Livi Erickson</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10352028" y="1700893"/>
        <a:ext cx="1403662" cy="337323"/>
      </dsp:txXfrm>
    </dsp:sp>
    <dsp:sp modelId="{73BCBF42-237B-463D-9A18-768995007712}">
      <dsp:nvSpPr>
        <dsp:cNvPr id="0" name=""/>
        <dsp:cNvSpPr/>
      </dsp:nvSpPr>
      <dsp:spPr>
        <a:xfrm>
          <a:off x="4456" y="2211508"/>
          <a:ext cx="1628941" cy="1203781"/>
        </a:xfrm>
        <a:prstGeom prst="rect">
          <a:avLst/>
        </a:prstGeom>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908" t="-12553" r="908" b="-21947"/>
          </a:stretch>
        </a:blipFill>
        <a:ln>
          <a:noFill/>
        </a:ln>
        <a:effectLst/>
      </dsp:spPr>
      <dsp:style>
        <a:lnRef idx="0">
          <a:scrgbClr r="0" g="0" b="0"/>
        </a:lnRef>
        <a:fillRef idx="1">
          <a:scrgbClr r="0" g="0" b="0"/>
        </a:fillRef>
        <a:effectRef idx="0">
          <a:scrgbClr r="0" g="0" b="0"/>
        </a:effectRef>
        <a:fontRef idx="minor"/>
      </dsp:style>
    </dsp:sp>
    <dsp:sp modelId="{A2256911-E6E2-4DC8-AE4E-A890DB961EA9}">
      <dsp:nvSpPr>
        <dsp:cNvPr id="0" name=""/>
        <dsp:cNvSpPr/>
      </dsp:nvSpPr>
      <dsp:spPr>
        <a:xfrm>
          <a:off x="333710"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Tim Reilly</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333710" y="3197021"/>
        <a:ext cx="1403662" cy="337323"/>
      </dsp:txXfrm>
    </dsp:sp>
    <dsp:sp modelId="{C4F8E8D0-02AB-476D-BE04-09FF1D5E36AD}">
      <dsp:nvSpPr>
        <dsp:cNvPr id="0" name=""/>
        <dsp:cNvSpPr/>
      </dsp:nvSpPr>
      <dsp:spPr>
        <a:xfrm>
          <a:off x="2008119" y="2211508"/>
          <a:ext cx="1628941" cy="1203781"/>
        </a:xfrm>
        <a:prstGeom prst="rect">
          <a:avLst/>
        </a:prstGeom>
        <a:blipFill dpi="0" rotWithShape="1">
          <a:blip xmlns:r="http://schemas.openxmlformats.org/officeDocument/2006/relationships" r:embed="rId8" cstate="print">
            <a:extLst>
              <a:ext uri="{28A0092B-C50C-407E-A947-70E740481C1C}">
                <a14:useLocalDpi xmlns:a14="http://schemas.microsoft.com/office/drawing/2010/main" val="0"/>
              </a:ext>
            </a:extLst>
          </a:blip>
          <a:srcRect/>
          <a:stretch>
            <a:fillRect l="-32805" t="625" r="-97563" b="-106309"/>
          </a:stretch>
        </a:blipFill>
        <a:ln>
          <a:noFill/>
        </a:ln>
        <a:effectLst/>
      </dsp:spPr>
      <dsp:style>
        <a:lnRef idx="0">
          <a:scrgbClr r="0" g="0" b="0"/>
        </a:lnRef>
        <a:fillRef idx="1">
          <a:scrgbClr r="0" g="0" b="0"/>
        </a:fillRef>
        <a:effectRef idx="0">
          <a:scrgbClr r="0" g="0" b="0"/>
        </a:effectRef>
        <a:fontRef idx="minor"/>
      </dsp:style>
    </dsp:sp>
    <dsp:sp modelId="{F5980858-8A29-47B6-92A2-26BC6069AF02}">
      <dsp:nvSpPr>
        <dsp:cNvPr id="0" name=""/>
        <dsp:cNvSpPr/>
      </dsp:nvSpPr>
      <dsp:spPr>
        <a:xfrm>
          <a:off x="2337373"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Jeremy Foster</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2337373" y="3197021"/>
        <a:ext cx="1403662" cy="337323"/>
      </dsp:txXfrm>
    </dsp:sp>
    <dsp:sp modelId="{0208B980-48D4-4C18-9F1A-44F166FEFFB0}">
      <dsp:nvSpPr>
        <dsp:cNvPr id="0" name=""/>
        <dsp:cNvSpPr/>
      </dsp:nvSpPr>
      <dsp:spPr>
        <a:xfrm>
          <a:off x="4011783" y="2211508"/>
          <a:ext cx="1628941" cy="1203781"/>
        </a:xfrm>
        <a:prstGeom prst="rect">
          <a:avLst/>
        </a:prstGeom>
        <a:blipFill>
          <a:blip xmlns:r="http://schemas.openxmlformats.org/officeDocument/2006/relationships" r:embed="rId9">
            <a:extLst>
              <a:ext uri="{28A0092B-C50C-407E-A947-70E740481C1C}">
                <a14:useLocalDpi xmlns:a14="http://schemas.microsoft.com/office/drawing/2010/main" val="0"/>
              </a:ext>
            </a:extLst>
          </a:blip>
          <a:srcRect/>
          <a:stretch>
            <a:fillRect t="-18000" b="-18000"/>
          </a:stretch>
        </a:blipFill>
        <a:ln>
          <a:noFill/>
        </a:ln>
        <a:effectLst/>
      </dsp:spPr>
      <dsp:style>
        <a:lnRef idx="0">
          <a:scrgbClr r="0" g="0" b="0"/>
        </a:lnRef>
        <a:fillRef idx="1">
          <a:scrgbClr r="0" g="0" b="0"/>
        </a:fillRef>
        <a:effectRef idx="0">
          <a:scrgbClr r="0" g="0" b="0"/>
        </a:effectRef>
        <a:fontRef idx="minor"/>
      </dsp:style>
    </dsp:sp>
    <dsp:sp modelId="{DA7BDB1F-E2F7-4D1A-9EB2-EBB2A5E1E971}">
      <dsp:nvSpPr>
        <dsp:cNvPr id="0" name=""/>
        <dsp:cNvSpPr/>
      </dsp:nvSpPr>
      <dsp:spPr>
        <a:xfrm>
          <a:off x="4341037"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Tierney Wixted</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Community Evangelist</a:t>
          </a:r>
        </a:p>
      </dsp:txBody>
      <dsp:txXfrm>
        <a:off x="4341037" y="3197021"/>
        <a:ext cx="1403662" cy="337323"/>
      </dsp:txXfrm>
    </dsp:sp>
    <dsp:sp modelId="{DA82A046-3F4F-4DA8-BEFA-AD55AE2C6F48}">
      <dsp:nvSpPr>
        <dsp:cNvPr id="0" name=""/>
        <dsp:cNvSpPr/>
      </dsp:nvSpPr>
      <dsp:spPr>
        <a:xfrm>
          <a:off x="6015447" y="2211508"/>
          <a:ext cx="1628941" cy="1203781"/>
        </a:xfrm>
        <a:prstGeom prst="rect">
          <a:avLst/>
        </a:prstGeom>
        <a:blipFill dpi="0" rotWithShape="1">
          <a:blip xmlns:r="http://schemas.openxmlformats.org/officeDocument/2006/relationships" r:embed="rId10" cstate="print">
            <a:extLst>
              <a:ext uri="{28A0092B-C50C-407E-A947-70E740481C1C}">
                <a14:useLocalDpi xmlns:a14="http://schemas.microsoft.com/office/drawing/2010/main" val="0"/>
              </a:ext>
            </a:extLst>
          </a:blip>
          <a:srcRect/>
          <a:stretch>
            <a:fillRect l="302" t="-31851" r="-302" b="-72149"/>
          </a:stretch>
        </a:blipFill>
        <a:ln>
          <a:noFill/>
        </a:ln>
        <a:effectLst/>
      </dsp:spPr>
      <dsp:style>
        <a:lnRef idx="0">
          <a:scrgbClr r="0" g="0" b="0"/>
        </a:lnRef>
        <a:fillRef idx="1">
          <a:scrgbClr r="0" g="0" b="0"/>
        </a:fillRef>
        <a:effectRef idx="0">
          <a:scrgbClr r="0" g="0" b="0"/>
        </a:effectRef>
        <a:fontRef idx="minor"/>
      </dsp:style>
    </dsp:sp>
    <dsp:sp modelId="{C7E63FE0-4AA1-4D2E-A54C-1BB7F1EA1210}">
      <dsp:nvSpPr>
        <dsp:cNvPr id="0" name=""/>
        <dsp:cNvSpPr/>
      </dsp:nvSpPr>
      <dsp:spPr>
        <a:xfrm>
          <a:off x="6344701"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Annie Bubinski</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Community Evangelist</a:t>
          </a:r>
        </a:p>
      </dsp:txBody>
      <dsp:txXfrm>
        <a:off x="6344701" y="3197021"/>
        <a:ext cx="1403662" cy="337323"/>
      </dsp:txXfrm>
    </dsp:sp>
    <dsp:sp modelId="{0099677F-0A52-44D9-9C68-54B3EBE7175A}">
      <dsp:nvSpPr>
        <dsp:cNvPr id="0" name=""/>
        <dsp:cNvSpPr/>
      </dsp:nvSpPr>
      <dsp:spPr>
        <a:xfrm>
          <a:off x="8019110" y="2211508"/>
          <a:ext cx="1628941" cy="1203781"/>
        </a:xfrm>
        <a:prstGeom prst="rect">
          <a:avLst/>
        </a:prstGeom>
        <a:blipFill dpi="0" rotWithShape="1">
          <a:blip xmlns:r="http://schemas.openxmlformats.org/officeDocument/2006/relationships" r:embed="rId11">
            <a:extLst>
              <a:ext uri="{28A0092B-C50C-407E-A947-70E740481C1C}">
                <a14:useLocalDpi xmlns:a14="http://schemas.microsoft.com/office/drawing/2010/main" val="0"/>
              </a:ext>
            </a:extLst>
          </a:blip>
          <a:srcRect/>
          <a:stretch>
            <a:fillRect l="908" t="-37251" r="-908" b="1251"/>
          </a:stretch>
        </a:blipFill>
        <a:ln>
          <a:noFill/>
        </a:ln>
        <a:effectLst/>
      </dsp:spPr>
      <dsp:style>
        <a:lnRef idx="0">
          <a:scrgbClr r="0" g="0" b="0"/>
        </a:lnRef>
        <a:fillRef idx="1">
          <a:scrgbClr r="0" g="0" b="0"/>
        </a:fillRef>
        <a:effectRef idx="0">
          <a:scrgbClr r="0" g="0" b="0"/>
        </a:effectRef>
        <a:fontRef idx="minor"/>
      </dsp:style>
    </dsp:sp>
    <dsp:sp modelId="{8220BEBE-047A-4BD2-B648-F74DB452E9C9}">
      <dsp:nvSpPr>
        <dsp:cNvPr id="0" name=""/>
        <dsp:cNvSpPr/>
      </dsp:nvSpPr>
      <dsp:spPr>
        <a:xfrm>
          <a:off x="8348365"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Shaina Houston</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Director of Community Evangelism</a:t>
          </a:r>
        </a:p>
      </dsp:txBody>
      <dsp:txXfrm>
        <a:off x="8348365" y="3197021"/>
        <a:ext cx="1403662" cy="337323"/>
      </dsp:txXfrm>
    </dsp:sp>
    <dsp:sp modelId="{AC06C7E6-2532-4D0A-8CE6-EF3DF359FA41}">
      <dsp:nvSpPr>
        <dsp:cNvPr id="0" name=""/>
        <dsp:cNvSpPr/>
      </dsp:nvSpPr>
      <dsp:spPr>
        <a:xfrm>
          <a:off x="10022774" y="2211508"/>
          <a:ext cx="1628941" cy="1203781"/>
        </a:xfrm>
        <a:prstGeom prst="rect">
          <a:avLst/>
        </a:prstGeom>
        <a:blipFill dpi="0" rotWithShape="1">
          <a:blip xmlns:r="http://schemas.openxmlformats.org/officeDocument/2006/relationships" r:embed="rId12">
            <a:extLst>
              <a:ext uri="{28A0092B-C50C-407E-A947-70E740481C1C}">
                <a14:useLocalDpi xmlns:a14="http://schemas.microsoft.com/office/drawing/2010/main" val="0"/>
              </a:ext>
            </a:extLst>
          </a:blip>
          <a:srcRect/>
          <a:stretch>
            <a:fillRect l="-16897" r="-30493" b="-31598"/>
          </a:stretch>
        </a:blipFill>
        <a:ln>
          <a:noFill/>
        </a:ln>
        <a:effectLst/>
      </dsp:spPr>
      <dsp:style>
        <a:lnRef idx="0">
          <a:scrgbClr r="0" g="0" b="0"/>
        </a:lnRef>
        <a:fillRef idx="1">
          <a:scrgbClr r="0" g="0" b="0"/>
        </a:fillRef>
        <a:effectRef idx="0">
          <a:scrgbClr r="0" g="0" b="0"/>
        </a:effectRef>
        <a:fontRef idx="minor"/>
      </dsp:style>
    </dsp:sp>
    <dsp:sp modelId="{F8AC55C6-41F4-4924-854C-2B52AB35662E}">
      <dsp:nvSpPr>
        <dsp:cNvPr id="0" name=""/>
        <dsp:cNvSpPr/>
      </dsp:nvSpPr>
      <dsp:spPr>
        <a:xfrm>
          <a:off x="10352028"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Yesenia Alvarez</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Community Evangelist</a:t>
          </a:r>
        </a:p>
      </dsp:txBody>
      <dsp:txXfrm>
        <a:off x="10352028" y="3197021"/>
        <a:ext cx="1403662" cy="337323"/>
      </dsp:txXfrm>
    </dsp:sp>
    <dsp:sp modelId="{E79365C8-DC88-4AD4-9236-516E9480141C}">
      <dsp:nvSpPr>
        <dsp:cNvPr id="0" name=""/>
        <dsp:cNvSpPr/>
      </dsp:nvSpPr>
      <dsp:spPr>
        <a:xfrm>
          <a:off x="4456" y="3707636"/>
          <a:ext cx="1628941" cy="1203781"/>
        </a:xfrm>
        <a:prstGeom prst="rect">
          <a:avLst/>
        </a:prstGeom>
        <a:blipFill dpi="0" rotWithShape="1">
          <a:blip xmlns:r="http://schemas.openxmlformats.org/officeDocument/2006/relationships" r:embed="rId13" cstate="print">
            <a:extLst>
              <a:ext uri="{28A0092B-C50C-407E-A947-70E740481C1C}">
                <a14:useLocalDpi xmlns:a14="http://schemas.microsoft.com/office/drawing/2010/main" val="0"/>
              </a:ext>
            </a:extLst>
          </a:blip>
          <a:srcRect/>
          <a:stretch>
            <a:fillRect l="-26634" t="-43290" r="-25462" b="-103106"/>
          </a:stretch>
        </a:blipFill>
        <a:ln>
          <a:noFill/>
        </a:ln>
        <a:effectLst/>
      </dsp:spPr>
      <dsp:style>
        <a:lnRef idx="0">
          <a:scrgbClr r="0" g="0" b="0"/>
        </a:lnRef>
        <a:fillRef idx="1">
          <a:scrgbClr r="0" g="0" b="0"/>
        </a:fillRef>
        <a:effectRef idx="0">
          <a:scrgbClr r="0" g="0" b="0"/>
        </a:effectRef>
        <a:fontRef idx="minor"/>
      </dsp:style>
    </dsp:sp>
    <dsp:sp modelId="{26499A22-B72A-486A-8B0D-2C3E910226A6}">
      <dsp:nvSpPr>
        <dsp:cNvPr id="0" name=""/>
        <dsp:cNvSpPr/>
      </dsp:nvSpPr>
      <dsp:spPr>
        <a:xfrm>
          <a:off x="333710"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Joe Shirey</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Director of Technical Evangelism</a:t>
          </a:r>
        </a:p>
      </dsp:txBody>
      <dsp:txXfrm>
        <a:off x="333710" y="4693149"/>
        <a:ext cx="1403662" cy="337323"/>
      </dsp:txXfrm>
    </dsp:sp>
    <dsp:sp modelId="{2BB28207-FC11-46B7-B5B5-3197FC8F592E}">
      <dsp:nvSpPr>
        <dsp:cNvPr id="0" name=""/>
        <dsp:cNvSpPr/>
      </dsp:nvSpPr>
      <dsp:spPr>
        <a:xfrm>
          <a:off x="2008119" y="3707636"/>
          <a:ext cx="1628941" cy="1203781"/>
        </a:xfrm>
        <a:prstGeom prst="rect">
          <a:avLst/>
        </a:prstGeom>
        <a:blipFill>
          <a:blip xmlns:r="http://schemas.openxmlformats.org/officeDocument/2006/relationships" r:embed="rId14">
            <a:extLst>
              <a:ext uri="{28A0092B-C50C-407E-A947-70E740481C1C}">
                <a14:useLocalDpi xmlns:a14="http://schemas.microsoft.com/office/drawing/2010/main" val="0"/>
              </a:ext>
            </a:extLst>
          </a:blip>
          <a:srcRect/>
          <a:stretch>
            <a:fillRect t="-18000" b="-18000"/>
          </a:stretch>
        </a:blipFill>
        <a:ln>
          <a:noFill/>
        </a:ln>
        <a:effectLst/>
      </dsp:spPr>
      <dsp:style>
        <a:lnRef idx="0">
          <a:scrgbClr r="0" g="0" b="0"/>
        </a:lnRef>
        <a:fillRef idx="1">
          <a:scrgbClr r="0" g="0" b="0"/>
        </a:fillRef>
        <a:effectRef idx="0">
          <a:scrgbClr r="0" g="0" b="0"/>
        </a:effectRef>
        <a:fontRef idx="minor"/>
      </dsp:style>
    </dsp:sp>
    <dsp:sp modelId="{B7230ED4-15B8-4E7B-81B0-EABAC9648E2B}">
      <dsp:nvSpPr>
        <dsp:cNvPr id="0" name=""/>
        <dsp:cNvSpPr/>
      </dsp:nvSpPr>
      <dsp:spPr>
        <a:xfrm>
          <a:off x="2337373"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Beth Massi</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Program Manager</a:t>
          </a:r>
        </a:p>
      </dsp:txBody>
      <dsp:txXfrm>
        <a:off x="2337373" y="4693149"/>
        <a:ext cx="1403662" cy="337323"/>
      </dsp:txXfrm>
    </dsp:sp>
    <dsp:sp modelId="{6147E102-8B4E-41D3-97A8-1FCCADB5AEC1}">
      <dsp:nvSpPr>
        <dsp:cNvPr id="0" name=""/>
        <dsp:cNvSpPr/>
      </dsp:nvSpPr>
      <dsp:spPr>
        <a:xfrm>
          <a:off x="4011783" y="3707636"/>
          <a:ext cx="1628941" cy="1203781"/>
        </a:xfrm>
        <a:prstGeom prst="rect">
          <a:avLst/>
        </a:prstGeom>
        <a:blipFill dpi="0" rotWithShape="1">
          <a:blip xmlns:r="http://schemas.openxmlformats.org/officeDocument/2006/relationships" r:embed="rId15">
            <a:extLst>
              <a:ext uri="{28A0092B-C50C-407E-A947-70E740481C1C}">
                <a14:useLocalDpi xmlns:a14="http://schemas.microsoft.com/office/drawing/2010/main" val="0"/>
              </a:ext>
            </a:extLst>
          </a:blip>
          <a:srcRect/>
          <a:stretch>
            <a:fillRect l="-14485" t="-6404" r="-35401" b="-96313"/>
          </a:stretch>
        </a:blipFill>
        <a:ln>
          <a:noFill/>
        </a:ln>
        <a:effectLst/>
      </dsp:spPr>
      <dsp:style>
        <a:lnRef idx="0">
          <a:scrgbClr r="0" g="0" b="0"/>
        </a:lnRef>
        <a:fillRef idx="1">
          <a:scrgbClr r="0" g="0" b="0"/>
        </a:fillRef>
        <a:effectRef idx="0">
          <a:scrgbClr r="0" g="0" b="0"/>
        </a:effectRef>
        <a:fontRef idx="minor"/>
      </dsp:style>
    </dsp:sp>
    <dsp:sp modelId="{4F4BC5E9-F712-4E04-A242-571EDA989011}">
      <dsp:nvSpPr>
        <dsp:cNvPr id="0" name=""/>
        <dsp:cNvSpPr/>
      </dsp:nvSpPr>
      <dsp:spPr>
        <a:xfrm>
          <a:off x="4341037"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Jennelle Crothers</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4341037" y="4693149"/>
        <a:ext cx="1403662" cy="337323"/>
      </dsp:txXfrm>
    </dsp:sp>
    <dsp:sp modelId="{8D442CD3-7A31-4A9D-B2A5-DD3CBC66B8C3}">
      <dsp:nvSpPr>
        <dsp:cNvPr id="0" name=""/>
        <dsp:cNvSpPr/>
      </dsp:nvSpPr>
      <dsp:spPr>
        <a:xfrm>
          <a:off x="6015447" y="3707636"/>
          <a:ext cx="1628941" cy="1203781"/>
        </a:xfrm>
        <a:prstGeom prst="rect">
          <a:avLst/>
        </a:prstGeom>
        <a:blipFill>
          <a:blip xmlns:r="http://schemas.openxmlformats.org/officeDocument/2006/relationships" r:embed="rId16">
            <a:extLst>
              <a:ext uri="{28A0092B-C50C-407E-A947-70E740481C1C}">
                <a14:useLocalDpi xmlns:a14="http://schemas.microsoft.com/office/drawing/2010/main" val="0"/>
              </a:ext>
            </a:extLst>
          </a:blip>
          <a:srcRect/>
          <a:stretch>
            <a:fillRect t="-13000" b="-13000"/>
          </a:stretch>
        </a:blipFill>
        <a:ln>
          <a:noFill/>
        </a:ln>
        <a:effectLst/>
      </dsp:spPr>
      <dsp:style>
        <a:lnRef idx="0">
          <a:scrgbClr r="0" g="0" b="0"/>
        </a:lnRef>
        <a:fillRef idx="1">
          <a:scrgbClr r="0" g="0" b="0"/>
        </a:fillRef>
        <a:effectRef idx="0">
          <a:scrgbClr r="0" g="0" b="0"/>
        </a:effectRef>
        <a:fontRef idx="minor"/>
      </dsp:style>
    </dsp:sp>
    <dsp:sp modelId="{2B61ABDE-0B70-4A23-A084-BD0613100D78}">
      <dsp:nvSpPr>
        <dsp:cNvPr id="0" name=""/>
        <dsp:cNvSpPr/>
      </dsp:nvSpPr>
      <dsp:spPr>
        <a:xfrm>
          <a:off x="6344701"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Robin Shahan</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Content Developer</a:t>
          </a:r>
        </a:p>
      </dsp:txBody>
      <dsp:txXfrm>
        <a:off x="6344701" y="4693149"/>
        <a:ext cx="1403662" cy="337323"/>
      </dsp:txXfrm>
    </dsp:sp>
    <dsp:sp modelId="{659C426B-5108-4E88-A229-61FE0EC5C6F9}">
      <dsp:nvSpPr>
        <dsp:cNvPr id="0" name=""/>
        <dsp:cNvSpPr/>
      </dsp:nvSpPr>
      <dsp:spPr>
        <a:xfrm>
          <a:off x="8019110" y="3707636"/>
          <a:ext cx="1628941" cy="1203781"/>
        </a:xfrm>
        <a:prstGeom prst="rect">
          <a:avLst/>
        </a:prstGeom>
        <a:blipFill dpi="0" rotWithShape="1">
          <a:blip xmlns:r="http://schemas.openxmlformats.org/officeDocument/2006/relationships" r:embed="rId17" cstate="print">
            <a:extLst>
              <a:ext uri="{28A0092B-C50C-407E-A947-70E740481C1C}">
                <a14:useLocalDpi xmlns:a14="http://schemas.microsoft.com/office/drawing/2010/main" val="0"/>
              </a:ext>
            </a:extLst>
          </a:blip>
          <a:srcRect/>
          <a:stretch>
            <a:fillRect l="-12579" t="-33647" r="-641" b="-70149"/>
          </a:stretch>
        </a:blipFill>
        <a:ln>
          <a:noFill/>
        </a:ln>
        <a:effectLst/>
      </dsp:spPr>
      <dsp:style>
        <a:lnRef idx="0">
          <a:scrgbClr r="0" g="0" b="0"/>
        </a:lnRef>
        <a:fillRef idx="1">
          <a:scrgbClr r="0" g="0" b="0"/>
        </a:fillRef>
        <a:effectRef idx="0">
          <a:scrgbClr r="0" g="0" b="0"/>
        </a:effectRef>
        <a:fontRef idx="minor"/>
      </dsp:style>
    </dsp:sp>
    <dsp:sp modelId="{57E96997-B152-41E1-AFB5-18E385AFD9D0}">
      <dsp:nvSpPr>
        <dsp:cNvPr id="0" name=""/>
        <dsp:cNvSpPr/>
      </dsp:nvSpPr>
      <dsp:spPr>
        <a:xfrm>
          <a:off x="8348365"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Jessica Deen</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8348365" y="4693149"/>
        <a:ext cx="1403662" cy="337323"/>
      </dsp:txXfrm>
    </dsp:sp>
    <dsp:sp modelId="{FEAD2368-245C-4A32-B0D0-55A706E820D8}">
      <dsp:nvSpPr>
        <dsp:cNvPr id="0" name=""/>
        <dsp:cNvSpPr/>
      </dsp:nvSpPr>
      <dsp:spPr>
        <a:xfrm>
          <a:off x="10022774" y="3707636"/>
          <a:ext cx="1628941" cy="1203781"/>
        </a:xfrm>
        <a:prstGeom prst="rect">
          <a:avLst/>
        </a:prstGeom>
        <a:blipFill dpi="0" rotWithShape="1">
          <a:blip xmlns:r="http://schemas.openxmlformats.org/officeDocument/2006/relationships" r:embed="rId18">
            <a:extLst>
              <a:ext uri="{28A0092B-C50C-407E-A947-70E740481C1C}">
                <a14:useLocalDpi xmlns:a14="http://schemas.microsoft.com/office/drawing/2010/main" val="0"/>
              </a:ext>
            </a:extLst>
          </a:blip>
          <a:srcRect/>
          <a:stretch>
            <a:fillRect l="-19967" t="-29142" r="-26785" b="-102728"/>
          </a:stretch>
        </a:blipFill>
        <a:ln>
          <a:noFill/>
        </a:ln>
        <a:effectLst/>
      </dsp:spPr>
      <dsp:style>
        <a:lnRef idx="0">
          <a:scrgbClr r="0" g="0" b="0"/>
        </a:lnRef>
        <a:fillRef idx="1">
          <a:scrgbClr r="0" g="0" b="0"/>
        </a:fillRef>
        <a:effectRef idx="0">
          <a:scrgbClr r="0" g="0" b="0"/>
        </a:effectRef>
        <a:fontRef idx="minor"/>
      </dsp:style>
    </dsp:sp>
    <dsp:sp modelId="{50BB7082-EE77-4120-9DC9-DA17A3952148}">
      <dsp:nvSpPr>
        <dsp:cNvPr id="0" name=""/>
        <dsp:cNvSpPr/>
      </dsp:nvSpPr>
      <dsp:spPr>
        <a:xfrm>
          <a:off x="10352028"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Justin Chizer</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Microsoft Student Partner</a:t>
          </a:r>
        </a:p>
      </dsp:txBody>
      <dsp:txXfrm>
        <a:off x="10352028" y="4693149"/>
        <a:ext cx="1403662" cy="3373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BCBEEA-1F55-4064-A36D-3CE39C686225}">
      <dsp:nvSpPr>
        <dsp:cNvPr id="0" name=""/>
        <dsp:cNvSpPr/>
      </dsp:nvSpPr>
      <dsp:spPr>
        <a:xfrm>
          <a:off x="4456" y="715379"/>
          <a:ext cx="1628941" cy="1203781"/>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4821" t="-27155" r="-36527" b="-72915"/>
          </a:stretch>
        </a:blipFill>
        <a:ln>
          <a:noFill/>
        </a:ln>
        <a:effectLst/>
      </dsp:spPr>
      <dsp:style>
        <a:lnRef idx="0">
          <a:scrgbClr r="0" g="0" b="0"/>
        </a:lnRef>
        <a:fillRef idx="1">
          <a:scrgbClr r="0" g="0" b="0"/>
        </a:fillRef>
        <a:effectRef idx="0">
          <a:scrgbClr r="0" g="0" b="0"/>
        </a:effectRef>
        <a:fontRef idx="minor"/>
      </dsp:style>
    </dsp:sp>
    <dsp:sp modelId="{16C55E22-8BDF-4438-A8FE-4D341F14BA34}">
      <dsp:nvSpPr>
        <dsp:cNvPr id="0" name=""/>
        <dsp:cNvSpPr/>
      </dsp:nvSpPr>
      <dsp:spPr>
        <a:xfrm>
          <a:off x="333710"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Andrew Moll</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Technical Evangelist</a:t>
          </a:r>
        </a:p>
      </dsp:txBody>
      <dsp:txXfrm>
        <a:off x="333710" y="1700893"/>
        <a:ext cx="1403662" cy="337323"/>
      </dsp:txXfrm>
    </dsp:sp>
    <dsp:sp modelId="{75657458-8276-47E5-BA62-23C290B4E8E4}">
      <dsp:nvSpPr>
        <dsp:cNvPr id="0" name=""/>
        <dsp:cNvSpPr/>
      </dsp:nvSpPr>
      <dsp:spPr>
        <a:xfrm>
          <a:off x="2008119" y="715379"/>
          <a:ext cx="1628941" cy="1203781"/>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36020" t="-28021" r="-3198" b="-79300"/>
          </a:stretch>
        </a:blipFill>
        <a:ln>
          <a:noFill/>
        </a:ln>
        <a:effectLst/>
      </dsp:spPr>
      <dsp:style>
        <a:lnRef idx="0">
          <a:scrgbClr r="0" g="0" b="0"/>
        </a:lnRef>
        <a:fillRef idx="1">
          <a:scrgbClr r="0" g="0" b="0"/>
        </a:fillRef>
        <a:effectRef idx="0">
          <a:scrgbClr r="0" g="0" b="0"/>
        </a:effectRef>
        <a:fontRef idx="minor"/>
      </dsp:style>
    </dsp:sp>
    <dsp:sp modelId="{00C6F4E3-D6CD-42CC-B718-0A74EC31EEC2}">
      <dsp:nvSpPr>
        <dsp:cNvPr id="0" name=""/>
        <dsp:cNvSpPr/>
      </dsp:nvSpPr>
      <dsp:spPr>
        <a:xfrm>
          <a:off x="2337373"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Doris Chen</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2337373" y="1700893"/>
        <a:ext cx="1403662" cy="337323"/>
      </dsp:txXfrm>
    </dsp:sp>
    <dsp:sp modelId="{2D8C69AA-9283-40D0-A1CE-CD996B703719}">
      <dsp:nvSpPr>
        <dsp:cNvPr id="0" name=""/>
        <dsp:cNvSpPr/>
      </dsp:nvSpPr>
      <dsp:spPr>
        <a:xfrm>
          <a:off x="4011783" y="715379"/>
          <a:ext cx="1628941" cy="1203781"/>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7241" t="-9131" r="-20169" b="-91347"/>
          </a:stretch>
        </a:blipFill>
        <a:ln>
          <a:noFill/>
        </a:ln>
        <a:effectLst/>
      </dsp:spPr>
      <dsp:style>
        <a:lnRef idx="0">
          <a:scrgbClr r="0" g="0" b="0"/>
        </a:lnRef>
        <a:fillRef idx="1">
          <a:scrgbClr r="0" g="0" b="0"/>
        </a:fillRef>
        <a:effectRef idx="0">
          <a:scrgbClr r="0" g="0" b="0"/>
        </a:effectRef>
        <a:fontRef idx="minor"/>
      </dsp:style>
    </dsp:sp>
    <dsp:sp modelId="{1FE66FFB-6B5E-4DA7-AAC6-2BB162DE904E}">
      <dsp:nvSpPr>
        <dsp:cNvPr id="0" name=""/>
        <dsp:cNvSpPr/>
      </dsp:nvSpPr>
      <dsp:spPr>
        <a:xfrm>
          <a:off x="4341037"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John Alioto</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Principal Technical Evangelist</a:t>
          </a:r>
        </a:p>
      </dsp:txBody>
      <dsp:txXfrm>
        <a:off x="4341037" y="1700893"/>
        <a:ext cx="1403662" cy="337323"/>
      </dsp:txXfrm>
    </dsp:sp>
    <dsp:sp modelId="{7E0D0224-E7E9-4ED2-BFB9-06AB646AFA22}">
      <dsp:nvSpPr>
        <dsp:cNvPr id="0" name=""/>
        <dsp:cNvSpPr/>
      </dsp:nvSpPr>
      <dsp:spPr>
        <a:xfrm>
          <a:off x="6015447" y="715379"/>
          <a:ext cx="1628941" cy="1203781"/>
        </a:xfrm>
        <a:prstGeom prst="rect">
          <a:avLst/>
        </a:prstGeom>
        <a:blipFill dpi="0" rotWithShape="1">
          <a:blip xmlns:r="http://schemas.openxmlformats.org/officeDocument/2006/relationships" r:embed="rId4" cstate="print">
            <a:extLst>
              <a:ext uri="{28A0092B-C50C-407E-A947-70E740481C1C}">
                <a14:useLocalDpi xmlns:a14="http://schemas.microsoft.com/office/drawing/2010/main" val="0"/>
              </a:ext>
            </a:extLst>
          </a:blip>
          <a:srcRect/>
          <a:stretch>
            <a:fillRect t="-18259" b="-18655"/>
          </a:stretch>
        </a:blipFill>
        <a:ln>
          <a:noFill/>
        </a:ln>
        <a:effectLst/>
      </dsp:spPr>
      <dsp:style>
        <a:lnRef idx="0">
          <a:scrgbClr r="0" g="0" b="0"/>
        </a:lnRef>
        <a:fillRef idx="1">
          <a:scrgbClr r="0" g="0" b="0"/>
        </a:fillRef>
        <a:effectRef idx="0">
          <a:scrgbClr r="0" g="0" b="0"/>
        </a:effectRef>
        <a:fontRef idx="minor"/>
      </dsp:style>
    </dsp:sp>
    <dsp:sp modelId="{BA5F94C5-87B8-444A-9F37-A8064B1F52F2}">
      <dsp:nvSpPr>
        <dsp:cNvPr id="0" name=""/>
        <dsp:cNvSpPr/>
      </dsp:nvSpPr>
      <dsp:spPr>
        <a:xfrm>
          <a:off x="6344701"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Tobiah Zarlez</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6344701" y="1700893"/>
        <a:ext cx="1403662" cy="337323"/>
      </dsp:txXfrm>
    </dsp:sp>
    <dsp:sp modelId="{852D4912-C3FD-4735-94E0-0537864FA6A7}">
      <dsp:nvSpPr>
        <dsp:cNvPr id="0" name=""/>
        <dsp:cNvSpPr/>
      </dsp:nvSpPr>
      <dsp:spPr>
        <a:xfrm>
          <a:off x="8019110" y="715379"/>
          <a:ext cx="1628941" cy="1203781"/>
        </a:xfrm>
        <a:prstGeom prst="rect">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2636" t="-11880" r="-51552" b="-35231"/>
          </a:stretch>
        </a:blipFill>
        <a:ln>
          <a:noFill/>
        </a:ln>
        <a:effectLst/>
      </dsp:spPr>
      <dsp:style>
        <a:lnRef idx="0">
          <a:scrgbClr r="0" g="0" b="0"/>
        </a:lnRef>
        <a:fillRef idx="1">
          <a:scrgbClr r="0" g="0" b="0"/>
        </a:fillRef>
        <a:effectRef idx="0">
          <a:scrgbClr r="0" g="0" b="0"/>
        </a:effectRef>
        <a:fontRef idx="minor"/>
      </dsp:style>
    </dsp:sp>
    <dsp:sp modelId="{EB93DD9D-C8C4-4105-928C-BD9E9F3208C6}">
      <dsp:nvSpPr>
        <dsp:cNvPr id="0" name=""/>
        <dsp:cNvSpPr/>
      </dsp:nvSpPr>
      <dsp:spPr>
        <a:xfrm>
          <a:off x="8348365"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Daniel Egan </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Technical Evangelist</a:t>
          </a:r>
        </a:p>
      </dsp:txBody>
      <dsp:txXfrm>
        <a:off x="8348365" y="1700893"/>
        <a:ext cx="1403662" cy="337323"/>
      </dsp:txXfrm>
    </dsp:sp>
    <dsp:sp modelId="{A9739634-EDF7-4145-AE5A-275FC1327E18}">
      <dsp:nvSpPr>
        <dsp:cNvPr id="0" name=""/>
        <dsp:cNvSpPr/>
      </dsp:nvSpPr>
      <dsp:spPr>
        <a:xfrm>
          <a:off x="10022774" y="715379"/>
          <a:ext cx="1628941" cy="1203781"/>
        </a:xfrm>
        <a:prstGeom prst="rect">
          <a:avLst/>
        </a:prstGeom>
        <a:blipFill dpi="0" rotWithShape="1">
          <a:blip xmlns:r="http://schemas.openxmlformats.org/officeDocument/2006/relationships" r:embed="rId6" cstate="print">
            <a:extLst>
              <a:ext uri="{28A0092B-C50C-407E-A947-70E740481C1C}">
                <a14:useLocalDpi xmlns:a14="http://schemas.microsoft.com/office/drawing/2010/main" val="0"/>
              </a:ext>
            </a:extLst>
          </a:blip>
          <a:srcRect/>
          <a:stretch>
            <a:fillRect l="303" t="-26736" r="-1215" b="-22868"/>
          </a:stretch>
        </a:blipFill>
        <a:ln>
          <a:noFill/>
        </a:ln>
        <a:effectLst/>
      </dsp:spPr>
      <dsp:style>
        <a:lnRef idx="0">
          <a:scrgbClr r="0" g="0" b="0"/>
        </a:lnRef>
        <a:fillRef idx="1">
          <a:scrgbClr r="0" g="0" b="0"/>
        </a:fillRef>
        <a:effectRef idx="0">
          <a:scrgbClr r="0" g="0" b="0"/>
        </a:effectRef>
        <a:fontRef idx="minor"/>
      </dsp:style>
    </dsp:sp>
    <dsp:sp modelId="{FF440F36-3F0E-4B5C-8FCF-AC88917DC7C4}">
      <dsp:nvSpPr>
        <dsp:cNvPr id="0" name=""/>
        <dsp:cNvSpPr/>
      </dsp:nvSpPr>
      <dsp:spPr>
        <a:xfrm>
          <a:off x="10352028"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Livi Erickson</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10352028" y="1700893"/>
        <a:ext cx="1403662" cy="337323"/>
      </dsp:txXfrm>
    </dsp:sp>
    <dsp:sp modelId="{73BCBF42-237B-463D-9A18-768995007712}">
      <dsp:nvSpPr>
        <dsp:cNvPr id="0" name=""/>
        <dsp:cNvSpPr/>
      </dsp:nvSpPr>
      <dsp:spPr>
        <a:xfrm>
          <a:off x="4456" y="2211508"/>
          <a:ext cx="1628941" cy="1203781"/>
        </a:xfrm>
        <a:prstGeom prst="rect">
          <a:avLst/>
        </a:prstGeom>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908" t="-12553" r="908" b="-21947"/>
          </a:stretch>
        </a:blipFill>
        <a:ln>
          <a:noFill/>
        </a:ln>
        <a:effectLst/>
      </dsp:spPr>
      <dsp:style>
        <a:lnRef idx="0">
          <a:scrgbClr r="0" g="0" b="0"/>
        </a:lnRef>
        <a:fillRef idx="1">
          <a:scrgbClr r="0" g="0" b="0"/>
        </a:fillRef>
        <a:effectRef idx="0">
          <a:scrgbClr r="0" g="0" b="0"/>
        </a:effectRef>
        <a:fontRef idx="minor"/>
      </dsp:style>
    </dsp:sp>
    <dsp:sp modelId="{A2256911-E6E2-4DC8-AE4E-A890DB961EA9}">
      <dsp:nvSpPr>
        <dsp:cNvPr id="0" name=""/>
        <dsp:cNvSpPr/>
      </dsp:nvSpPr>
      <dsp:spPr>
        <a:xfrm>
          <a:off x="333710"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Tim Reilly</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333710" y="3197021"/>
        <a:ext cx="1403662" cy="337323"/>
      </dsp:txXfrm>
    </dsp:sp>
    <dsp:sp modelId="{C4F8E8D0-02AB-476D-BE04-09FF1D5E36AD}">
      <dsp:nvSpPr>
        <dsp:cNvPr id="0" name=""/>
        <dsp:cNvSpPr/>
      </dsp:nvSpPr>
      <dsp:spPr>
        <a:xfrm>
          <a:off x="2008119" y="2211508"/>
          <a:ext cx="1628941" cy="1203781"/>
        </a:xfrm>
        <a:prstGeom prst="rect">
          <a:avLst/>
        </a:prstGeom>
        <a:blipFill dpi="0" rotWithShape="1">
          <a:blip xmlns:r="http://schemas.openxmlformats.org/officeDocument/2006/relationships" r:embed="rId8" cstate="print">
            <a:extLst>
              <a:ext uri="{28A0092B-C50C-407E-A947-70E740481C1C}">
                <a14:useLocalDpi xmlns:a14="http://schemas.microsoft.com/office/drawing/2010/main" val="0"/>
              </a:ext>
            </a:extLst>
          </a:blip>
          <a:srcRect/>
          <a:stretch>
            <a:fillRect l="-32805" t="625" r="-97563" b="-106309"/>
          </a:stretch>
        </a:blipFill>
        <a:ln>
          <a:noFill/>
        </a:ln>
        <a:effectLst/>
      </dsp:spPr>
      <dsp:style>
        <a:lnRef idx="0">
          <a:scrgbClr r="0" g="0" b="0"/>
        </a:lnRef>
        <a:fillRef idx="1">
          <a:scrgbClr r="0" g="0" b="0"/>
        </a:fillRef>
        <a:effectRef idx="0">
          <a:scrgbClr r="0" g="0" b="0"/>
        </a:effectRef>
        <a:fontRef idx="minor"/>
      </dsp:style>
    </dsp:sp>
    <dsp:sp modelId="{F5980858-8A29-47B6-92A2-26BC6069AF02}">
      <dsp:nvSpPr>
        <dsp:cNvPr id="0" name=""/>
        <dsp:cNvSpPr/>
      </dsp:nvSpPr>
      <dsp:spPr>
        <a:xfrm>
          <a:off x="2337373"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Jeremy Foster</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2337373" y="3197021"/>
        <a:ext cx="1403662" cy="337323"/>
      </dsp:txXfrm>
    </dsp:sp>
    <dsp:sp modelId="{0208B980-48D4-4C18-9F1A-44F166FEFFB0}">
      <dsp:nvSpPr>
        <dsp:cNvPr id="0" name=""/>
        <dsp:cNvSpPr/>
      </dsp:nvSpPr>
      <dsp:spPr>
        <a:xfrm>
          <a:off x="4011783" y="2211508"/>
          <a:ext cx="1628941" cy="1203781"/>
        </a:xfrm>
        <a:prstGeom prst="rect">
          <a:avLst/>
        </a:prstGeom>
        <a:blipFill>
          <a:blip xmlns:r="http://schemas.openxmlformats.org/officeDocument/2006/relationships" r:embed="rId9">
            <a:extLst>
              <a:ext uri="{28A0092B-C50C-407E-A947-70E740481C1C}">
                <a14:useLocalDpi xmlns:a14="http://schemas.microsoft.com/office/drawing/2010/main" val="0"/>
              </a:ext>
            </a:extLst>
          </a:blip>
          <a:srcRect/>
          <a:stretch>
            <a:fillRect t="-18000" b="-18000"/>
          </a:stretch>
        </a:blipFill>
        <a:ln>
          <a:noFill/>
        </a:ln>
        <a:effectLst/>
      </dsp:spPr>
      <dsp:style>
        <a:lnRef idx="0">
          <a:scrgbClr r="0" g="0" b="0"/>
        </a:lnRef>
        <a:fillRef idx="1">
          <a:scrgbClr r="0" g="0" b="0"/>
        </a:fillRef>
        <a:effectRef idx="0">
          <a:scrgbClr r="0" g="0" b="0"/>
        </a:effectRef>
        <a:fontRef idx="minor"/>
      </dsp:style>
    </dsp:sp>
    <dsp:sp modelId="{DA7BDB1F-E2F7-4D1A-9EB2-EBB2A5E1E971}">
      <dsp:nvSpPr>
        <dsp:cNvPr id="0" name=""/>
        <dsp:cNvSpPr/>
      </dsp:nvSpPr>
      <dsp:spPr>
        <a:xfrm>
          <a:off x="4341037"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Tierney Wixted</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Community Evangelist</a:t>
          </a:r>
        </a:p>
      </dsp:txBody>
      <dsp:txXfrm>
        <a:off x="4341037" y="3197021"/>
        <a:ext cx="1403662" cy="337323"/>
      </dsp:txXfrm>
    </dsp:sp>
    <dsp:sp modelId="{DA82A046-3F4F-4DA8-BEFA-AD55AE2C6F48}">
      <dsp:nvSpPr>
        <dsp:cNvPr id="0" name=""/>
        <dsp:cNvSpPr/>
      </dsp:nvSpPr>
      <dsp:spPr>
        <a:xfrm>
          <a:off x="6015447" y="2211508"/>
          <a:ext cx="1628941" cy="1203781"/>
        </a:xfrm>
        <a:prstGeom prst="rect">
          <a:avLst/>
        </a:prstGeom>
        <a:blipFill dpi="0" rotWithShape="1">
          <a:blip xmlns:r="http://schemas.openxmlformats.org/officeDocument/2006/relationships" r:embed="rId10" cstate="print">
            <a:extLst>
              <a:ext uri="{28A0092B-C50C-407E-A947-70E740481C1C}">
                <a14:useLocalDpi xmlns:a14="http://schemas.microsoft.com/office/drawing/2010/main" val="0"/>
              </a:ext>
            </a:extLst>
          </a:blip>
          <a:srcRect/>
          <a:stretch>
            <a:fillRect l="302" t="-31851" r="-302" b="-72149"/>
          </a:stretch>
        </a:blipFill>
        <a:ln>
          <a:noFill/>
        </a:ln>
        <a:effectLst/>
      </dsp:spPr>
      <dsp:style>
        <a:lnRef idx="0">
          <a:scrgbClr r="0" g="0" b="0"/>
        </a:lnRef>
        <a:fillRef idx="1">
          <a:scrgbClr r="0" g="0" b="0"/>
        </a:fillRef>
        <a:effectRef idx="0">
          <a:scrgbClr r="0" g="0" b="0"/>
        </a:effectRef>
        <a:fontRef idx="minor"/>
      </dsp:style>
    </dsp:sp>
    <dsp:sp modelId="{C7E63FE0-4AA1-4D2E-A54C-1BB7F1EA1210}">
      <dsp:nvSpPr>
        <dsp:cNvPr id="0" name=""/>
        <dsp:cNvSpPr/>
      </dsp:nvSpPr>
      <dsp:spPr>
        <a:xfrm>
          <a:off x="6344701"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Annie Bubinski</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Community Evangelist</a:t>
          </a:r>
        </a:p>
      </dsp:txBody>
      <dsp:txXfrm>
        <a:off x="6344701" y="3197021"/>
        <a:ext cx="1403662" cy="337323"/>
      </dsp:txXfrm>
    </dsp:sp>
    <dsp:sp modelId="{0099677F-0A52-44D9-9C68-54B3EBE7175A}">
      <dsp:nvSpPr>
        <dsp:cNvPr id="0" name=""/>
        <dsp:cNvSpPr/>
      </dsp:nvSpPr>
      <dsp:spPr>
        <a:xfrm>
          <a:off x="8019110" y="2211508"/>
          <a:ext cx="1628941" cy="1203781"/>
        </a:xfrm>
        <a:prstGeom prst="rect">
          <a:avLst/>
        </a:prstGeom>
        <a:blipFill dpi="0" rotWithShape="1">
          <a:blip xmlns:r="http://schemas.openxmlformats.org/officeDocument/2006/relationships" r:embed="rId11">
            <a:extLst>
              <a:ext uri="{28A0092B-C50C-407E-A947-70E740481C1C}">
                <a14:useLocalDpi xmlns:a14="http://schemas.microsoft.com/office/drawing/2010/main" val="0"/>
              </a:ext>
            </a:extLst>
          </a:blip>
          <a:srcRect/>
          <a:stretch>
            <a:fillRect l="908" t="-37251" r="-908" b="1251"/>
          </a:stretch>
        </a:blipFill>
        <a:ln>
          <a:noFill/>
        </a:ln>
        <a:effectLst/>
      </dsp:spPr>
      <dsp:style>
        <a:lnRef idx="0">
          <a:scrgbClr r="0" g="0" b="0"/>
        </a:lnRef>
        <a:fillRef idx="1">
          <a:scrgbClr r="0" g="0" b="0"/>
        </a:fillRef>
        <a:effectRef idx="0">
          <a:scrgbClr r="0" g="0" b="0"/>
        </a:effectRef>
        <a:fontRef idx="minor"/>
      </dsp:style>
    </dsp:sp>
    <dsp:sp modelId="{8220BEBE-047A-4BD2-B648-F74DB452E9C9}">
      <dsp:nvSpPr>
        <dsp:cNvPr id="0" name=""/>
        <dsp:cNvSpPr/>
      </dsp:nvSpPr>
      <dsp:spPr>
        <a:xfrm>
          <a:off x="8348365"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Shaina Houston</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Director of Community Evangelism</a:t>
          </a:r>
        </a:p>
      </dsp:txBody>
      <dsp:txXfrm>
        <a:off x="8348365" y="3197021"/>
        <a:ext cx="1403662" cy="337323"/>
      </dsp:txXfrm>
    </dsp:sp>
    <dsp:sp modelId="{AC06C7E6-2532-4D0A-8CE6-EF3DF359FA41}">
      <dsp:nvSpPr>
        <dsp:cNvPr id="0" name=""/>
        <dsp:cNvSpPr/>
      </dsp:nvSpPr>
      <dsp:spPr>
        <a:xfrm>
          <a:off x="10022774" y="2211508"/>
          <a:ext cx="1628941" cy="1203781"/>
        </a:xfrm>
        <a:prstGeom prst="rect">
          <a:avLst/>
        </a:prstGeom>
        <a:blipFill dpi="0" rotWithShape="1">
          <a:blip xmlns:r="http://schemas.openxmlformats.org/officeDocument/2006/relationships" r:embed="rId12">
            <a:extLst>
              <a:ext uri="{28A0092B-C50C-407E-A947-70E740481C1C}">
                <a14:useLocalDpi xmlns:a14="http://schemas.microsoft.com/office/drawing/2010/main" val="0"/>
              </a:ext>
            </a:extLst>
          </a:blip>
          <a:srcRect/>
          <a:stretch>
            <a:fillRect l="-16897" r="-30493" b="-31598"/>
          </a:stretch>
        </a:blipFill>
        <a:ln>
          <a:noFill/>
        </a:ln>
        <a:effectLst/>
      </dsp:spPr>
      <dsp:style>
        <a:lnRef idx="0">
          <a:scrgbClr r="0" g="0" b="0"/>
        </a:lnRef>
        <a:fillRef idx="1">
          <a:scrgbClr r="0" g="0" b="0"/>
        </a:fillRef>
        <a:effectRef idx="0">
          <a:scrgbClr r="0" g="0" b="0"/>
        </a:effectRef>
        <a:fontRef idx="minor"/>
      </dsp:style>
    </dsp:sp>
    <dsp:sp modelId="{F8AC55C6-41F4-4924-854C-2B52AB35662E}">
      <dsp:nvSpPr>
        <dsp:cNvPr id="0" name=""/>
        <dsp:cNvSpPr/>
      </dsp:nvSpPr>
      <dsp:spPr>
        <a:xfrm>
          <a:off x="10352028"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Yesenia Alvarez</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Community Evangelist</a:t>
          </a:r>
        </a:p>
      </dsp:txBody>
      <dsp:txXfrm>
        <a:off x="10352028" y="3197021"/>
        <a:ext cx="1403662" cy="337323"/>
      </dsp:txXfrm>
    </dsp:sp>
    <dsp:sp modelId="{E79365C8-DC88-4AD4-9236-516E9480141C}">
      <dsp:nvSpPr>
        <dsp:cNvPr id="0" name=""/>
        <dsp:cNvSpPr/>
      </dsp:nvSpPr>
      <dsp:spPr>
        <a:xfrm>
          <a:off x="4456" y="3707636"/>
          <a:ext cx="1628941" cy="1203781"/>
        </a:xfrm>
        <a:prstGeom prst="rect">
          <a:avLst/>
        </a:prstGeom>
        <a:blipFill dpi="0" rotWithShape="1">
          <a:blip xmlns:r="http://schemas.openxmlformats.org/officeDocument/2006/relationships" r:embed="rId13" cstate="print">
            <a:extLst>
              <a:ext uri="{28A0092B-C50C-407E-A947-70E740481C1C}">
                <a14:useLocalDpi xmlns:a14="http://schemas.microsoft.com/office/drawing/2010/main" val="0"/>
              </a:ext>
            </a:extLst>
          </a:blip>
          <a:srcRect/>
          <a:stretch>
            <a:fillRect l="-26634" t="-43290" r="-25462" b="-103106"/>
          </a:stretch>
        </a:blipFill>
        <a:ln>
          <a:noFill/>
        </a:ln>
        <a:effectLst/>
      </dsp:spPr>
      <dsp:style>
        <a:lnRef idx="0">
          <a:scrgbClr r="0" g="0" b="0"/>
        </a:lnRef>
        <a:fillRef idx="1">
          <a:scrgbClr r="0" g="0" b="0"/>
        </a:fillRef>
        <a:effectRef idx="0">
          <a:scrgbClr r="0" g="0" b="0"/>
        </a:effectRef>
        <a:fontRef idx="minor"/>
      </dsp:style>
    </dsp:sp>
    <dsp:sp modelId="{26499A22-B72A-486A-8B0D-2C3E910226A6}">
      <dsp:nvSpPr>
        <dsp:cNvPr id="0" name=""/>
        <dsp:cNvSpPr/>
      </dsp:nvSpPr>
      <dsp:spPr>
        <a:xfrm>
          <a:off x="333710"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Joe Shirey</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Director of Technical Evangelism</a:t>
          </a:r>
        </a:p>
      </dsp:txBody>
      <dsp:txXfrm>
        <a:off x="333710" y="4693149"/>
        <a:ext cx="1403662" cy="337323"/>
      </dsp:txXfrm>
    </dsp:sp>
    <dsp:sp modelId="{2BB28207-FC11-46B7-B5B5-3197FC8F592E}">
      <dsp:nvSpPr>
        <dsp:cNvPr id="0" name=""/>
        <dsp:cNvSpPr/>
      </dsp:nvSpPr>
      <dsp:spPr>
        <a:xfrm>
          <a:off x="2008119" y="3707636"/>
          <a:ext cx="1628941" cy="1203781"/>
        </a:xfrm>
        <a:prstGeom prst="rect">
          <a:avLst/>
        </a:prstGeom>
        <a:blipFill>
          <a:blip xmlns:r="http://schemas.openxmlformats.org/officeDocument/2006/relationships" r:embed="rId14">
            <a:extLst>
              <a:ext uri="{28A0092B-C50C-407E-A947-70E740481C1C}">
                <a14:useLocalDpi xmlns:a14="http://schemas.microsoft.com/office/drawing/2010/main" val="0"/>
              </a:ext>
            </a:extLst>
          </a:blip>
          <a:srcRect/>
          <a:stretch>
            <a:fillRect t="-18000" b="-18000"/>
          </a:stretch>
        </a:blipFill>
        <a:ln>
          <a:noFill/>
        </a:ln>
        <a:effectLst/>
      </dsp:spPr>
      <dsp:style>
        <a:lnRef idx="0">
          <a:scrgbClr r="0" g="0" b="0"/>
        </a:lnRef>
        <a:fillRef idx="1">
          <a:scrgbClr r="0" g="0" b="0"/>
        </a:fillRef>
        <a:effectRef idx="0">
          <a:scrgbClr r="0" g="0" b="0"/>
        </a:effectRef>
        <a:fontRef idx="minor"/>
      </dsp:style>
    </dsp:sp>
    <dsp:sp modelId="{B7230ED4-15B8-4E7B-81B0-EABAC9648E2B}">
      <dsp:nvSpPr>
        <dsp:cNvPr id="0" name=""/>
        <dsp:cNvSpPr/>
      </dsp:nvSpPr>
      <dsp:spPr>
        <a:xfrm>
          <a:off x="2337373"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Beth Massi</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Program Manager</a:t>
          </a:r>
        </a:p>
      </dsp:txBody>
      <dsp:txXfrm>
        <a:off x="2337373" y="4693149"/>
        <a:ext cx="1403662" cy="337323"/>
      </dsp:txXfrm>
    </dsp:sp>
    <dsp:sp modelId="{6147E102-8B4E-41D3-97A8-1FCCADB5AEC1}">
      <dsp:nvSpPr>
        <dsp:cNvPr id="0" name=""/>
        <dsp:cNvSpPr/>
      </dsp:nvSpPr>
      <dsp:spPr>
        <a:xfrm>
          <a:off x="4011783" y="3707636"/>
          <a:ext cx="1628941" cy="1203781"/>
        </a:xfrm>
        <a:prstGeom prst="rect">
          <a:avLst/>
        </a:prstGeom>
        <a:blipFill dpi="0" rotWithShape="1">
          <a:blip xmlns:r="http://schemas.openxmlformats.org/officeDocument/2006/relationships" r:embed="rId15">
            <a:extLst>
              <a:ext uri="{28A0092B-C50C-407E-A947-70E740481C1C}">
                <a14:useLocalDpi xmlns:a14="http://schemas.microsoft.com/office/drawing/2010/main" val="0"/>
              </a:ext>
            </a:extLst>
          </a:blip>
          <a:srcRect/>
          <a:stretch>
            <a:fillRect l="-14485" t="-6404" r="-35401" b="-96313"/>
          </a:stretch>
        </a:blipFill>
        <a:ln>
          <a:noFill/>
        </a:ln>
        <a:effectLst/>
      </dsp:spPr>
      <dsp:style>
        <a:lnRef idx="0">
          <a:scrgbClr r="0" g="0" b="0"/>
        </a:lnRef>
        <a:fillRef idx="1">
          <a:scrgbClr r="0" g="0" b="0"/>
        </a:fillRef>
        <a:effectRef idx="0">
          <a:scrgbClr r="0" g="0" b="0"/>
        </a:effectRef>
        <a:fontRef idx="minor"/>
      </dsp:style>
    </dsp:sp>
    <dsp:sp modelId="{4F4BC5E9-F712-4E04-A242-571EDA989011}">
      <dsp:nvSpPr>
        <dsp:cNvPr id="0" name=""/>
        <dsp:cNvSpPr/>
      </dsp:nvSpPr>
      <dsp:spPr>
        <a:xfrm>
          <a:off x="4341037"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Jennelle Crothers</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4341037" y="4693149"/>
        <a:ext cx="1403662" cy="337323"/>
      </dsp:txXfrm>
    </dsp:sp>
    <dsp:sp modelId="{8D442CD3-7A31-4A9D-B2A5-DD3CBC66B8C3}">
      <dsp:nvSpPr>
        <dsp:cNvPr id="0" name=""/>
        <dsp:cNvSpPr/>
      </dsp:nvSpPr>
      <dsp:spPr>
        <a:xfrm>
          <a:off x="6015447" y="3707636"/>
          <a:ext cx="1628941" cy="1203781"/>
        </a:xfrm>
        <a:prstGeom prst="rect">
          <a:avLst/>
        </a:prstGeom>
        <a:blipFill>
          <a:blip xmlns:r="http://schemas.openxmlformats.org/officeDocument/2006/relationships" r:embed="rId16">
            <a:extLst>
              <a:ext uri="{28A0092B-C50C-407E-A947-70E740481C1C}">
                <a14:useLocalDpi xmlns:a14="http://schemas.microsoft.com/office/drawing/2010/main" val="0"/>
              </a:ext>
            </a:extLst>
          </a:blip>
          <a:srcRect/>
          <a:stretch>
            <a:fillRect t="-13000" b="-13000"/>
          </a:stretch>
        </a:blipFill>
        <a:ln>
          <a:noFill/>
        </a:ln>
        <a:effectLst/>
      </dsp:spPr>
      <dsp:style>
        <a:lnRef idx="0">
          <a:scrgbClr r="0" g="0" b="0"/>
        </a:lnRef>
        <a:fillRef idx="1">
          <a:scrgbClr r="0" g="0" b="0"/>
        </a:fillRef>
        <a:effectRef idx="0">
          <a:scrgbClr r="0" g="0" b="0"/>
        </a:effectRef>
        <a:fontRef idx="minor"/>
      </dsp:style>
    </dsp:sp>
    <dsp:sp modelId="{2B61ABDE-0B70-4A23-A084-BD0613100D78}">
      <dsp:nvSpPr>
        <dsp:cNvPr id="0" name=""/>
        <dsp:cNvSpPr/>
      </dsp:nvSpPr>
      <dsp:spPr>
        <a:xfrm>
          <a:off x="6344701"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Robin Shahan</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Content Developer</a:t>
          </a:r>
        </a:p>
      </dsp:txBody>
      <dsp:txXfrm>
        <a:off x="6344701" y="4693149"/>
        <a:ext cx="1403662" cy="337323"/>
      </dsp:txXfrm>
    </dsp:sp>
    <dsp:sp modelId="{659C426B-5108-4E88-A229-61FE0EC5C6F9}">
      <dsp:nvSpPr>
        <dsp:cNvPr id="0" name=""/>
        <dsp:cNvSpPr/>
      </dsp:nvSpPr>
      <dsp:spPr>
        <a:xfrm>
          <a:off x="8019110" y="3707636"/>
          <a:ext cx="1628941" cy="1203781"/>
        </a:xfrm>
        <a:prstGeom prst="rect">
          <a:avLst/>
        </a:prstGeom>
        <a:blipFill dpi="0" rotWithShape="1">
          <a:blip xmlns:r="http://schemas.openxmlformats.org/officeDocument/2006/relationships" r:embed="rId17" cstate="print">
            <a:extLst>
              <a:ext uri="{28A0092B-C50C-407E-A947-70E740481C1C}">
                <a14:useLocalDpi xmlns:a14="http://schemas.microsoft.com/office/drawing/2010/main" val="0"/>
              </a:ext>
            </a:extLst>
          </a:blip>
          <a:srcRect/>
          <a:stretch>
            <a:fillRect l="-12579" t="-33647" r="-641" b="-70149"/>
          </a:stretch>
        </a:blipFill>
        <a:ln>
          <a:noFill/>
        </a:ln>
        <a:effectLst/>
      </dsp:spPr>
      <dsp:style>
        <a:lnRef idx="0">
          <a:scrgbClr r="0" g="0" b="0"/>
        </a:lnRef>
        <a:fillRef idx="1">
          <a:scrgbClr r="0" g="0" b="0"/>
        </a:fillRef>
        <a:effectRef idx="0">
          <a:scrgbClr r="0" g="0" b="0"/>
        </a:effectRef>
        <a:fontRef idx="minor"/>
      </dsp:style>
    </dsp:sp>
    <dsp:sp modelId="{57E96997-B152-41E1-AFB5-18E385AFD9D0}">
      <dsp:nvSpPr>
        <dsp:cNvPr id="0" name=""/>
        <dsp:cNvSpPr/>
      </dsp:nvSpPr>
      <dsp:spPr>
        <a:xfrm>
          <a:off x="8348365"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Jessica Deen</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8348365" y="4693149"/>
        <a:ext cx="1403662" cy="337323"/>
      </dsp:txXfrm>
    </dsp:sp>
    <dsp:sp modelId="{FEAD2368-245C-4A32-B0D0-55A706E820D8}">
      <dsp:nvSpPr>
        <dsp:cNvPr id="0" name=""/>
        <dsp:cNvSpPr/>
      </dsp:nvSpPr>
      <dsp:spPr>
        <a:xfrm>
          <a:off x="10022774" y="3707636"/>
          <a:ext cx="1628941" cy="1203781"/>
        </a:xfrm>
        <a:prstGeom prst="rect">
          <a:avLst/>
        </a:prstGeom>
        <a:blipFill dpi="0" rotWithShape="1">
          <a:blip xmlns:r="http://schemas.openxmlformats.org/officeDocument/2006/relationships" r:embed="rId18">
            <a:extLst>
              <a:ext uri="{28A0092B-C50C-407E-A947-70E740481C1C}">
                <a14:useLocalDpi xmlns:a14="http://schemas.microsoft.com/office/drawing/2010/main" val="0"/>
              </a:ext>
            </a:extLst>
          </a:blip>
          <a:srcRect/>
          <a:stretch>
            <a:fillRect l="-19967" t="-29142" r="-26785" b="-102728"/>
          </a:stretch>
        </a:blipFill>
        <a:ln>
          <a:noFill/>
        </a:ln>
        <a:effectLst/>
      </dsp:spPr>
      <dsp:style>
        <a:lnRef idx="0">
          <a:scrgbClr r="0" g="0" b="0"/>
        </a:lnRef>
        <a:fillRef idx="1">
          <a:scrgbClr r="0" g="0" b="0"/>
        </a:fillRef>
        <a:effectRef idx="0">
          <a:scrgbClr r="0" g="0" b="0"/>
        </a:effectRef>
        <a:fontRef idx="minor"/>
      </dsp:style>
    </dsp:sp>
    <dsp:sp modelId="{50BB7082-EE77-4120-9DC9-DA17A3952148}">
      <dsp:nvSpPr>
        <dsp:cNvPr id="0" name=""/>
        <dsp:cNvSpPr/>
      </dsp:nvSpPr>
      <dsp:spPr>
        <a:xfrm>
          <a:off x="10352028"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Justin Chizer</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Microsoft Student Partner</a:t>
          </a:r>
        </a:p>
      </dsp:txBody>
      <dsp:txXfrm>
        <a:off x="10352028" y="4693149"/>
        <a:ext cx="1403662" cy="3373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31ECF3-A0C8-458D-8745-C78C6A82DB54}">
      <dsp:nvSpPr>
        <dsp:cNvPr id="0" name=""/>
        <dsp:cNvSpPr/>
      </dsp:nvSpPr>
      <dsp:spPr>
        <a:xfrm>
          <a:off x="916875" y="124520"/>
          <a:ext cx="2026444" cy="1497534"/>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38486" t="-11570" r="-29994" b="-41593"/>
          </a:stretch>
        </a:blipFill>
        <a:ln>
          <a:noFill/>
        </a:ln>
        <a:effectLst/>
      </dsp:spPr>
      <dsp:style>
        <a:lnRef idx="0">
          <a:scrgbClr r="0" g="0" b="0"/>
        </a:lnRef>
        <a:fillRef idx="1">
          <a:scrgbClr r="0" g="0" b="0"/>
        </a:fillRef>
        <a:effectRef idx="0">
          <a:scrgbClr r="0" g="0" b="0"/>
        </a:effectRef>
        <a:fontRef idx="minor"/>
      </dsp:style>
    </dsp:sp>
    <dsp:sp modelId="{E78FF5B9-2778-41FB-BF73-2CF396AC8981}">
      <dsp:nvSpPr>
        <dsp:cNvPr id="0" name=""/>
        <dsp:cNvSpPr/>
      </dsp:nvSpPr>
      <dsp:spPr>
        <a:xfrm>
          <a:off x="1326476" y="1350523"/>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Paul Hacker</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1326476" y="1350523"/>
        <a:ext cx="1746191" cy="419638"/>
      </dsp:txXfrm>
    </dsp:sp>
    <dsp:sp modelId="{4E6BFE15-5A64-443F-A04A-6D76DF8491B3}">
      <dsp:nvSpPr>
        <dsp:cNvPr id="0" name=""/>
        <dsp:cNvSpPr/>
      </dsp:nvSpPr>
      <dsp:spPr>
        <a:xfrm>
          <a:off x="3408542" y="124520"/>
          <a:ext cx="2026444" cy="1497534"/>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5000" b="-15000"/>
          </a:stretch>
        </a:blipFill>
        <a:ln>
          <a:noFill/>
        </a:ln>
        <a:effectLst/>
      </dsp:spPr>
      <dsp:style>
        <a:lnRef idx="0">
          <a:scrgbClr r="0" g="0" b="0"/>
        </a:lnRef>
        <a:fillRef idx="1">
          <a:scrgbClr r="0" g="0" b="0"/>
        </a:fillRef>
        <a:effectRef idx="0">
          <a:scrgbClr r="0" g="0" b="0"/>
        </a:effectRef>
        <a:fontRef idx="minor"/>
      </dsp:style>
    </dsp:sp>
    <dsp:sp modelId="{7BBEE576-1A0F-439F-885C-2ACEABCEAF6E}">
      <dsp:nvSpPr>
        <dsp:cNvPr id="0" name=""/>
        <dsp:cNvSpPr/>
      </dsp:nvSpPr>
      <dsp:spPr>
        <a:xfrm>
          <a:off x="3818143" y="1350523"/>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Mathias Brandewinder</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3818143" y="1350523"/>
        <a:ext cx="1746191" cy="419638"/>
      </dsp:txXfrm>
    </dsp:sp>
    <dsp:sp modelId="{4ED96F98-E9E9-4B01-8FBF-134DB40E2BE8}">
      <dsp:nvSpPr>
        <dsp:cNvPr id="0" name=""/>
        <dsp:cNvSpPr/>
      </dsp:nvSpPr>
      <dsp:spPr>
        <a:xfrm>
          <a:off x="5900209" y="124520"/>
          <a:ext cx="2026444" cy="1497534"/>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33234" b="-57691"/>
          </a:stretch>
        </a:blipFill>
        <a:ln>
          <a:noFill/>
        </a:ln>
        <a:effectLst/>
      </dsp:spPr>
      <dsp:style>
        <a:lnRef idx="0">
          <a:scrgbClr r="0" g="0" b="0"/>
        </a:lnRef>
        <a:fillRef idx="1">
          <a:scrgbClr r="0" g="0" b="0"/>
        </a:fillRef>
        <a:effectRef idx="0">
          <a:scrgbClr r="0" g="0" b="0"/>
        </a:effectRef>
        <a:fontRef idx="minor"/>
      </dsp:style>
    </dsp:sp>
    <dsp:sp modelId="{04D2B952-00B8-49C0-9BFF-4690B6C6DC11}">
      <dsp:nvSpPr>
        <dsp:cNvPr id="0" name=""/>
        <dsp:cNvSpPr/>
      </dsp:nvSpPr>
      <dsp:spPr>
        <a:xfrm>
          <a:off x="6309810" y="1350523"/>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Deborah </a:t>
          </a:r>
          <a:r>
            <a:rPr lang="en-US" sz="1200" kern="1200" dirty="0" err="1">
              <a:latin typeface="Segoe UI" panose="020B0502040204020203" pitchFamily="34" charset="0"/>
              <a:cs typeface="Segoe UI" panose="020B0502040204020203" pitchFamily="34" charset="0"/>
            </a:rPr>
            <a:t>Kurata</a:t>
          </a:r>
          <a:endParaRPr lang="en-US" sz="1200" kern="1200" dirty="0">
            <a:latin typeface="Segoe UI" panose="020B0502040204020203" pitchFamily="34" charset="0"/>
            <a:cs typeface="Segoe UI" panose="020B0502040204020203" pitchFamily="34" charset="0"/>
          </a:endParaRP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6309810" y="1350523"/>
        <a:ext cx="1746191" cy="419638"/>
      </dsp:txXfrm>
    </dsp:sp>
    <dsp:sp modelId="{8DB16F66-F64F-476E-833A-FB90C39B446E}">
      <dsp:nvSpPr>
        <dsp:cNvPr id="0" name=""/>
        <dsp:cNvSpPr/>
      </dsp:nvSpPr>
      <dsp:spPr>
        <a:xfrm>
          <a:off x="8391876" y="124520"/>
          <a:ext cx="2026444" cy="1497534"/>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t="-24248" b="-17574"/>
          </a:stretch>
        </a:blipFill>
        <a:ln>
          <a:noFill/>
        </a:ln>
        <a:effectLst/>
      </dsp:spPr>
      <dsp:style>
        <a:lnRef idx="0">
          <a:scrgbClr r="0" g="0" b="0"/>
        </a:lnRef>
        <a:fillRef idx="1">
          <a:scrgbClr r="0" g="0" b="0"/>
        </a:fillRef>
        <a:effectRef idx="0">
          <a:scrgbClr r="0" g="0" b="0"/>
        </a:effectRef>
        <a:fontRef idx="minor"/>
      </dsp:style>
    </dsp:sp>
    <dsp:sp modelId="{F6DF28C6-403C-43FF-A0FF-545E5939FB1B}">
      <dsp:nvSpPr>
        <dsp:cNvPr id="0" name=""/>
        <dsp:cNvSpPr/>
      </dsp:nvSpPr>
      <dsp:spPr>
        <a:xfrm>
          <a:off x="8801476" y="1350523"/>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Jeremy Clark</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8801476" y="1350523"/>
        <a:ext cx="1746191" cy="419638"/>
      </dsp:txXfrm>
    </dsp:sp>
    <dsp:sp modelId="{89402107-C98A-42DF-9309-EC84EE568A8E}">
      <dsp:nvSpPr>
        <dsp:cNvPr id="0" name=""/>
        <dsp:cNvSpPr/>
      </dsp:nvSpPr>
      <dsp:spPr>
        <a:xfrm>
          <a:off x="916875" y="1985741"/>
          <a:ext cx="2026444" cy="1497534"/>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4000" b="-4000"/>
          </a:stretch>
        </a:blipFill>
        <a:ln>
          <a:noFill/>
        </a:ln>
        <a:effectLst/>
      </dsp:spPr>
      <dsp:style>
        <a:lnRef idx="0">
          <a:scrgbClr r="0" g="0" b="0"/>
        </a:lnRef>
        <a:fillRef idx="1">
          <a:scrgbClr r="0" g="0" b="0"/>
        </a:fillRef>
        <a:effectRef idx="0">
          <a:scrgbClr r="0" g="0" b="0"/>
        </a:effectRef>
        <a:fontRef idx="minor"/>
      </dsp:style>
    </dsp:sp>
    <dsp:sp modelId="{7F65FED0-B80E-480F-B352-FAB5E33D2326}">
      <dsp:nvSpPr>
        <dsp:cNvPr id="0" name=""/>
        <dsp:cNvSpPr/>
      </dsp:nvSpPr>
      <dsp:spPr>
        <a:xfrm>
          <a:off x="1326476" y="3211745"/>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David McCarter</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1326476" y="3211745"/>
        <a:ext cx="1746191" cy="419638"/>
      </dsp:txXfrm>
    </dsp:sp>
    <dsp:sp modelId="{C66B7A77-B628-4DEF-82B8-113D53BA2ECD}">
      <dsp:nvSpPr>
        <dsp:cNvPr id="0" name=""/>
        <dsp:cNvSpPr/>
      </dsp:nvSpPr>
      <dsp:spPr>
        <a:xfrm>
          <a:off x="3408542" y="1985741"/>
          <a:ext cx="2026444" cy="1497534"/>
        </a:xfrm>
        <a:prstGeom prst="rect">
          <a:avLst/>
        </a:prstGeom>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712" t="-29253" r="712" b="-60747"/>
          </a:stretch>
        </a:blipFill>
        <a:ln>
          <a:noFill/>
        </a:ln>
        <a:effectLst/>
      </dsp:spPr>
      <dsp:style>
        <a:lnRef idx="0">
          <a:scrgbClr r="0" g="0" b="0"/>
        </a:lnRef>
        <a:fillRef idx="1">
          <a:scrgbClr r="0" g="0" b="0"/>
        </a:fillRef>
        <a:effectRef idx="0">
          <a:scrgbClr r="0" g="0" b="0"/>
        </a:effectRef>
        <a:fontRef idx="minor"/>
      </dsp:style>
    </dsp:sp>
    <dsp:sp modelId="{ABCB23B3-B391-44E0-8998-A1A8AF54E7F1}">
      <dsp:nvSpPr>
        <dsp:cNvPr id="0" name=""/>
        <dsp:cNvSpPr/>
      </dsp:nvSpPr>
      <dsp:spPr>
        <a:xfrm>
          <a:off x="3818143" y="3211745"/>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a:latin typeface="Segoe UI" panose="020B0502040204020203" pitchFamily="34" charset="0"/>
              <a:cs typeface="Segoe UI" panose="020B0502040204020203" pitchFamily="34" charset="0"/>
            </a:rPr>
            <a:t>Ward Bell</a:t>
          </a:r>
          <a:br>
            <a:rPr lang="en-US" sz="1200" kern="1200">
              <a:latin typeface="Segoe UI" panose="020B0502040204020203" pitchFamily="34" charset="0"/>
              <a:cs typeface="Segoe UI" panose="020B0502040204020203" pitchFamily="34" charset="0"/>
            </a:rPr>
          </a:br>
          <a:r>
            <a:rPr lang="en-US" sz="1200" kern="1200">
              <a:latin typeface="Segoe UI" panose="020B0502040204020203" pitchFamily="34" charset="0"/>
              <a:cs typeface="Segoe UI" panose="020B0502040204020203" pitchFamily="34" charset="0"/>
            </a:rPr>
            <a:t>Windows </a:t>
          </a:r>
          <a:r>
            <a:rPr lang="en-US" sz="1200" kern="1200" dirty="0">
              <a:latin typeface="Segoe UI" panose="020B0502040204020203" pitchFamily="34" charset="0"/>
              <a:cs typeface="Segoe UI" panose="020B0502040204020203" pitchFamily="34" charset="0"/>
            </a:rPr>
            <a:t>Development</a:t>
          </a:r>
        </a:p>
      </dsp:txBody>
      <dsp:txXfrm>
        <a:off x="3818143" y="3211745"/>
        <a:ext cx="1746191" cy="419638"/>
      </dsp:txXfrm>
    </dsp:sp>
    <dsp:sp modelId="{607999E3-42A5-4272-82C9-2B014EB5C6E2}">
      <dsp:nvSpPr>
        <dsp:cNvPr id="0" name=""/>
        <dsp:cNvSpPr/>
      </dsp:nvSpPr>
      <dsp:spPr>
        <a:xfrm>
          <a:off x="5900209" y="1985741"/>
          <a:ext cx="2026444" cy="1497534"/>
        </a:xfrm>
        <a:prstGeom prst="rect">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t="-13000" b="-13000"/>
          </a:stretch>
        </a:blipFill>
        <a:ln>
          <a:noFill/>
        </a:ln>
        <a:effectLst/>
      </dsp:spPr>
      <dsp:style>
        <a:lnRef idx="0">
          <a:scrgbClr r="0" g="0" b="0"/>
        </a:lnRef>
        <a:fillRef idx="1">
          <a:scrgbClr r="0" g="0" b="0"/>
        </a:fillRef>
        <a:effectRef idx="0">
          <a:scrgbClr r="0" g="0" b="0"/>
        </a:effectRef>
        <a:fontRef idx="minor"/>
      </dsp:style>
    </dsp:sp>
    <dsp:sp modelId="{58E16D66-7414-43D7-B344-B4C2ED565504}">
      <dsp:nvSpPr>
        <dsp:cNvPr id="0" name=""/>
        <dsp:cNvSpPr/>
      </dsp:nvSpPr>
      <dsp:spPr>
        <a:xfrm>
          <a:off x="6309810" y="3211745"/>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Vishal Saxena</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Microsoft Azure</a:t>
          </a:r>
        </a:p>
      </dsp:txBody>
      <dsp:txXfrm>
        <a:off x="6309810" y="3211745"/>
        <a:ext cx="1746191" cy="419638"/>
      </dsp:txXfrm>
    </dsp:sp>
    <dsp:sp modelId="{54921CAB-D5C1-4F2F-8B7D-F56EF437891F}">
      <dsp:nvSpPr>
        <dsp:cNvPr id="0" name=""/>
        <dsp:cNvSpPr/>
      </dsp:nvSpPr>
      <dsp:spPr>
        <a:xfrm>
          <a:off x="8391876" y="1985741"/>
          <a:ext cx="2026444" cy="1497534"/>
        </a:xfrm>
        <a:prstGeom prst="rect">
          <a:avLst/>
        </a:prstGeom>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297" t="-29711" r="297" b="-48289"/>
          </a:stretch>
        </a:blipFill>
        <a:ln>
          <a:noFill/>
        </a:ln>
        <a:effectLst/>
      </dsp:spPr>
      <dsp:style>
        <a:lnRef idx="0">
          <a:scrgbClr r="0" g="0" b="0"/>
        </a:lnRef>
        <a:fillRef idx="1">
          <a:scrgbClr r="0" g="0" b="0"/>
        </a:fillRef>
        <a:effectRef idx="0">
          <a:scrgbClr r="0" g="0" b="0"/>
        </a:effectRef>
        <a:fontRef idx="minor"/>
      </dsp:style>
    </dsp:sp>
    <dsp:sp modelId="{22567856-03F8-47EF-85B9-10F3323B1131}">
      <dsp:nvSpPr>
        <dsp:cNvPr id="0" name=""/>
        <dsp:cNvSpPr/>
      </dsp:nvSpPr>
      <dsp:spPr>
        <a:xfrm>
          <a:off x="8801476" y="3211745"/>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Craig </a:t>
          </a:r>
          <a:r>
            <a:rPr lang="en-US" sz="1200" kern="1200" dirty="0" err="1">
              <a:latin typeface="Segoe UI" panose="020B0502040204020203" pitchFamily="34" charset="0"/>
              <a:cs typeface="Segoe UI" panose="020B0502040204020203" pitchFamily="34" charset="0"/>
            </a:rPr>
            <a:t>Berntson</a:t>
          </a:r>
          <a:endParaRPr lang="en-US" sz="1200" kern="1200" dirty="0">
            <a:latin typeface="Segoe UI" panose="020B0502040204020203" pitchFamily="34" charset="0"/>
            <a:cs typeface="Segoe UI" panose="020B0502040204020203" pitchFamily="34" charset="0"/>
          </a:endParaRP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8801476" y="3211745"/>
        <a:ext cx="1746191" cy="419638"/>
      </dsp:txXfrm>
    </dsp:sp>
    <dsp:sp modelId="{36DE4094-6811-4DF5-9D91-C59F9B4818CE}">
      <dsp:nvSpPr>
        <dsp:cNvPr id="0" name=""/>
        <dsp:cNvSpPr/>
      </dsp:nvSpPr>
      <dsp:spPr>
        <a:xfrm>
          <a:off x="3408542" y="3846963"/>
          <a:ext cx="2026444" cy="1497534"/>
        </a:xfrm>
        <a:prstGeom prst="rect">
          <a:avLst/>
        </a:prstGeom>
        <a:blipFill dpi="0" rotWithShape="1">
          <a:blip xmlns:r="http://schemas.openxmlformats.org/officeDocument/2006/relationships" r:embed="rId9">
            <a:extLst>
              <a:ext uri="{28A0092B-C50C-407E-A947-70E740481C1C}">
                <a14:useLocalDpi xmlns:a14="http://schemas.microsoft.com/office/drawing/2010/main" val="0"/>
              </a:ext>
            </a:extLst>
          </a:blip>
          <a:srcRect/>
          <a:stretch>
            <a:fillRect l="-3969" t="-16609" r="2" b="-37262"/>
          </a:stretch>
        </a:blipFill>
        <a:ln>
          <a:noFill/>
        </a:ln>
        <a:effectLst/>
      </dsp:spPr>
      <dsp:style>
        <a:lnRef idx="0">
          <a:scrgbClr r="0" g="0" b="0"/>
        </a:lnRef>
        <a:fillRef idx="1">
          <a:scrgbClr r="0" g="0" b="0"/>
        </a:fillRef>
        <a:effectRef idx="0">
          <a:scrgbClr r="0" g="0" b="0"/>
        </a:effectRef>
        <a:fontRef idx="minor"/>
      </dsp:style>
    </dsp:sp>
    <dsp:sp modelId="{B7335CBE-4696-408F-9943-3AD654938784}">
      <dsp:nvSpPr>
        <dsp:cNvPr id="0" name=""/>
        <dsp:cNvSpPr/>
      </dsp:nvSpPr>
      <dsp:spPr>
        <a:xfrm>
          <a:off x="3818143" y="5072966"/>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err="1">
              <a:latin typeface="Segoe UI" panose="020B0502040204020203" pitchFamily="34" charset="0"/>
              <a:cs typeface="Segoe UI" panose="020B0502040204020203" pitchFamily="34" charset="0"/>
            </a:rPr>
            <a:t>Chander</a:t>
          </a:r>
          <a:r>
            <a:rPr lang="en-US" sz="1200" kern="1200" dirty="0">
              <a:latin typeface="Segoe UI" panose="020B0502040204020203" pitchFamily="34" charset="0"/>
              <a:cs typeface="Segoe UI" panose="020B0502040204020203" pitchFamily="34" charset="0"/>
            </a:rPr>
            <a:t> </a:t>
          </a:r>
          <a:r>
            <a:rPr lang="en-US" sz="1200" kern="1200" dirty="0" err="1">
              <a:latin typeface="Segoe UI" panose="020B0502040204020203" pitchFamily="34" charset="0"/>
              <a:cs typeface="Segoe UI" panose="020B0502040204020203" pitchFamily="34" charset="0"/>
            </a:rPr>
            <a:t>Dhall</a:t>
          </a:r>
          <a:endParaRPr lang="en-US" sz="1200" kern="1200" dirty="0">
            <a:latin typeface="Segoe UI" panose="020B0502040204020203" pitchFamily="34" charset="0"/>
            <a:cs typeface="Segoe UI" panose="020B0502040204020203" pitchFamily="34" charset="0"/>
          </a:endParaRP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3818143" y="5072966"/>
        <a:ext cx="1746191" cy="419638"/>
      </dsp:txXfrm>
    </dsp:sp>
    <dsp:sp modelId="{9174D327-D73D-4EE1-95E2-8D6BCF71F662}">
      <dsp:nvSpPr>
        <dsp:cNvPr id="0" name=""/>
        <dsp:cNvSpPr/>
      </dsp:nvSpPr>
      <dsp:spPr>
        <a:xfrm>
          <a:off x="5900209" y="3846963"/>
          <a:ext cx="2026444" cy="1497534"/>
        </a:xfrm>
        <a:prstGeom prst="rect">
          <a:avLst/>
        </a:prstGeom>
        <a:blipFill dpi="0" rotWithShape="1">
          <a:blip xmlns:r="http://schemas.openxmlformats.org/officeDocument/2006/relationships" r:embed="rId10">
            <a:extLst>
              <a:ext uri="{28A0092B-C50C-407E-A947-70E740481C1C}">
                <a14:useLocalDpi xmlns:a14="http://schemas.microsoft.com/office/drawing/2010/main" val="0"/>
              </a:ext>
            </a:extLst>
          </a:blip>
          <a:srcRect/>
          <a:stretch>
            <a:fillRect t="-25359" b="-44641"/>
          </a:stretch>
        </a:blipFill>
        <a:ln>
          <a:noFill/>
        </a:ln>
        <a:effectLst/>
      </dsp:spPr>
      <dsp:style>
        <a:lnRef idx="0">
          <a:scrgbClr r="0" g="0" b="0"/>
        </a:lnRef>
        <a:fillRef idx="1">
          <a:scrgbClr r="0" g="0" b="0"/>
        </a:fillRef>
        <a:effectRef idx="0">
          <a:scrgbClr r="0" g="0" b="0"/>
        </a:effectRef>
        <a:fontRef idx="minor"/>
      </dsp:style>
    </dsp:sp>
    <dsp:sp modelId="{99AE8DD3-3D6C-4D7A-8045-2367193052C9}">
      <dsp:nvSpPr>
        <dsp:cNvPr id="0" name=""/>
        <dsp:cNvSpPr/>
      </dsp:nvSpPr>
      <dsp:spPr>
        <a:xfrm>
          <a:off x="6309810" y="5072966"/>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Steve Evans</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6309810" y="5072966"/>
        <a:ext cx="1746191" cy="4196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31ECF3-A0C8-458D-8745-C78C6A82DB54}">
      <dsp:nvSpPr>
        <dsp:cNvPr id="0" name=""/>
        <dsp:cNvSpPr/>
      </dsp:nvSpPr>
      <dsp:spPr>
        <a:xfrm>
          <a:off x="916875" y="124520"/>
          <a:ext cx="2026444" cy="1497534"/>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38486" t="-11570" r="-29994" b="-41593"/>
          </a:stretch>
        </a:blipFill>
        <a:ln>
          <a:noFill/>
        </a:ln>
        <a:effectLst/>
      </dsp:spPr>
      <dsp:style>
        <a:lnRef idx="0">
          <a:scrgbClr r="0" g="0" b="0"/>
        </a:lnRef>
        <a:fillRef idx="1">
          <a:scrgbClr r="0" g="0" b="0"/>
        </a:fillRef>
        <a:effectRef idx="0">
          <a:scrgbClr r="0" g="0" b="0"/>
        </a:effectRef>
        <a:fontRef idx="minor"/>
      </dsp:style>
    </dsp:sp>
    <dsp:sp modelId="{E78FF5B9-2778-41FB-BF73-2CF396AC8981}">
      <dsp:nvSpPr>
        <dsp:cNvPr id="0" name=""/>
        <dsp:cNvSpPr/>
      </dsp:nvSpPr>
      <dsp:spPr>
        <a:xfrm>
          <a:off x="1326476" y="1350523"/>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Paul Hacker</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1326476" y="1350523"/>
        <a:ext cx="1746191" cy="419638"/>
      </dsp:txXfrm>
    </dsp:sp>
    <dsp:sp modelId="{4E6BFE15-5A64-443F-A04A-6D76DF8491B3}">
      <dsp:nvSpPr>
        <dsp:cNvPr id="0" name=""/>
        <dsp:cNvSpPr/>
      </dsp:nvSpPr>
      <dsp:spPr>
        <a:xfrm>
          <a:off x="3408542" y="124520"/>
          <a:ext cx="2026444" cy="1497534"/>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5000" b="-15000"/>
          </a:stretch>
        </a:blipFill>
        <a:ln>
          <a:noFill/>
        </a:ln>
        <a:effectLst/>
      </dsp:spPr>
      <dsp:style>
        <a:lnRef idx="0">
          <a:scrgbClr r="0" g="0" b="0"/>
        </a:lnRef>
        <a:fillRef idx="1">
          <a:scrgbClr r="0" g="0" b="0"/>
        </a:fillRef>
        <a:effectRef idx="0">
          <a:scrgbClr r="0" g="0" b="0"/>
        </a:effectRef>
        <a:fontRef idx="minor"/>
      </dsp:style>
    </dsp:sp>
    <dsp:sp modelId="{7BBEE576-1A0F-439F-885C-2ACEABCEAF6E}">
      <dsp:nvSpPr>
        <dsp:cNvPr id="0" name=""/>
        <dsp:cNvSpPr/>
      </dsp:nvSpPr>
      <dsp:spPr>
        <a:xfrm>
          <a:off x="3818143" y="1350523"/>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Mathias Brandewinder</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3818143" y="1350523"/>
        <a:ext cx="1746191" cy="419638"/>
      </dsp:txXfrm>
    </dsp:sp>
    <dsp:sp modelId="{4ED96F98-E9E9-4B01-8FBF-134DB40E2BE8}">
      <dsp:nvSpPr>
        <dsp:cNvPr id="0" name=""/>
        <dsp:cNvSpPr/>
      </dsp:nvSpPr>
      <dsp:spPr>
        <a:xfrm>
          <a:off x="5900209" y="124520"/>
          <a:ext cx="2026444" cy="1497534"/>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33234" b="-57691"/>
          </a:stretch>
        </a:blipFill>
        <a:ln>
          <a:noFill/>
        </a:ln>
        <a:effectLst/>
      </dsp:spPr>
      <dsp:style>
        <a:lnRef idx="0">
          <a:scrgbClr r="0" g="0" b="0"/>
        </a:lnRef>
        <a:fillRef idx="1">
          <a:scrgbClr r="0" g="0" b="0"/>
        </a:fillRef>
        <a:effectRef idx="0">
          <a:scrgbClr r="0" g="0" b="0"/>
        </a:effectRef>
        <a:fontRef idx="minor"/>
      </dsp:style>
    </dsp:sp>
    <dsp:sp modelId="{04D2B952-00B8-49C0-9BFF-4690B6C6DC11}">
      <dsp:nvSpPr>
        <dsp:cNvPr id="0" name=""/>
        <dsp:cNvSpPr/>
      </dsp:nvSpPr>
      <dsp:spPr>
        <a:xfrm>
          <a:off x="6309810" y="1350523"/>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Deborah </a:t>
          </a:r>
          <a:r>
            <a:rPr lang="en-US" sz="1200" kern="1200" dirty="0" err="1">
              <a:latin typeface="Segoe UI" panose="020B0502040204020203" pitchFamily="34" charset="0"/>
              <a:cs typeface="Segoe UI" panose="020B0502040204020203" pitchFamily="34" charset="0"/>
            </a:rPr>
            <a:t>Kurata</a:t>
          </a:r>
          <a:endParaRPr lang="en-US" sz="1200" kern="1200" dirty="0">
            <a:latin typeface="Segoe UI" panose="020B0502040204020203" pitchFamily="34" charset="0"/>
            <a:cs typeface="Segoe UI" panose="020B0502040204020203" pitchFamily="34" charset="0"/>
          </a:endParaRP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6309810" y="1350523"/>
        <a:ext cx="1746191" cy="419638"/>
      </dsp:txXfrm>
    </dsp:sp>
    <dsp:sp modelId="{8DB16F66-F64F-476E-833A-FB90C39B446E}">
      <dsp:nvSpPr>
        <dsp:cNvPr id="0" name=""/>
        <dsp:cNvSpPr/>
      </dsp:nvSpPr>
      <dsp:spPr>
        <a:xfrm>
          <a:off x="8391876" y="124520"/>
          <a:ext cx="2026444" cy="1497534"/>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t="-24248" b="-17574"/>
          </a:stretch>
        </a:blipFill>
        <a:ln>
          <a:noFill/>
        </a:ln>
        <a:effectLst/>
      </dsp:spPr>
      <dsp:style>
        <a:lnRef idx="0">
          <a:scrgbClr r="0" g="0" b="0"/>
        </a:lnRef>
        <a:fillRef idx="1">
          <a:scrgbClr r="0" g="0" b="0"/>
        </a:fillRef>
        <a:effectRef idx="0">
          <a:scrgbClr r="0" g="0" b="0"/>
        </a:effectRef>
        <a:fontRef idx="minor"/>
      </dsp:style>
    </dsp:sp>
    <dsp:sp modelId="{F6DF28C6-403C-43FF-A0FF-545E5939FB1B}">
      <dsp:nvSpPr>
        <dsp:cNvPr id="0" name=""/>
        <dsp:cNvSpPr/>
      </dsp:nvSpPr>
      <dsp:spPr>
        <a:xfrm>
          <a:off x="8801476" y="1350523"/>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Jeremy Clark</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8801476" y="1350523"/>
        <a:ext cx="1746191" cy="419638"/>
      </dsp:txXfrm>
    </dsp:sp>
    <dsp:sp modelId="{89402107-C98A-42DF-9309-EC84EE568A8E}">
      <dsp:nvSpPr>
        <dsp:cNvPr id="0" name=""/>
        <dsp:cNvSpPr/>
      </dsp:nvSpPr>
      <dsp:spPr>
        <a:xfrm>
          <a:off x="916875" y="1985741"/>
          <a:ext cx="2026444" cy="1497534"/>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4000" b="-4000"/>
          </a:stretch>
        </a:blipFill>
        <a:ln>
          <a:noFill/>
        </a:ln>
        <a:effectLst/>
      </dsp:spPr>
      <dsp:style>
        <a:lnRef idx="0">
          <a:scrgbClr r="0" g="0" b="0"/>
        </a:lnRef>
        <a:fillRef idx="1">
          <a:scrgbClr r="0" g="0" b="0"/>
        </a:fillRef>
        <a:effectRef idx="0">
          <a:scrgbClr r="0" g="0" b="0"/>
        </a:effectRef>
        <a:fontRef idx="minor"/>
      </dsp:style>
    </dsp:sp>
    <dsp:sp modelId="{7F65FED0-B80E-480F-B352-FAB5E33D2326}">
      <dsp:nvSpPr>
        <dsp:cNvPr id="0" name=""/>
        <dsp:cNvSpPr/>
      </dsp:nvSpPr>
      <dsp:spPr>
        <a:xfrm>
          <a:off x="1326476" y="3211745"/>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David McCarter</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1326476" y="3211745"/>
        <a:ext cx="1746191" cy="419638"/>
      </dsp:txXfrm>
    </dsp:sp>
    <dsp:sp modelId="{C66B7A77-B628-4DEF-82B8-113D53BA2ECD}">
      <dsp:nvSpPr>
        <dsp:cNvPr id="0" name=""/>
        <dsp:cNvSpPr/>
      </dsp:nvSpPr>
      <dsp:spPr>
        <a:xfrm>
          <a:off x="3408542" y="1985741"/>
          <a:ext cx="2026444" cy="1497534"/>
        </a:xfrm>
        <a:prstGeom prst="rect">
          <a:avLst/>
        </a:prstGeom>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712" t="-29253" r="712" b="-60747"/>
          </a:stretch>
        </a:blipFill>
        <a:ln>
          <a:noFill/>
        </a:ln>
        <a:effectLst/>
      </dsp:spPr>
      <dsp:style>
        <a:lnRef idx="0">
          <a:scrgbClr r="0" g="0" b="0"/>
        </a:lnRef>
        <a:fillRef idx="1">
          <a:scrgbClr r="0" g="0" b="0"/>
        </a:fillRef>
        <a:effectRef idx="0">
          <a:scrgbClr r="0" g="0" b="0"/>
        </a:effectRef>
        <a:fontRef idx="minor"/>
      </dsp:style>
    </dsp:sp>
    <dsp:sp modelId="{ABCB23B3-B391-44E0-8998-A1A8AF54E7F1}">
      <dsp:nvSpPr>
        <dsp:cNvPr id="0" name=""/>
        <dsp:cNvSpPr/>
      </dsp:nvSpPr>
      <dsp:spPr>
        <a:xfrm>
          <a:off x="3818143" y="3211745"/>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Ward Bel</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Windows Development</a:t>
          </a:r>
        </a:p>
      </dsp:txBody>
      <dsp:txXfrm>
        <a:off x="3818143" y="3211745"/>
        <a:ext cx="1746191" cy="419638"/>
      </dsp:txXfrm>
    </dsp:sp>
    <dsp:sp modelId="{607999E3-42A5-4272-82C9-2B014EB5C6E2}">
      <dsp:nvSpPr>
        <dsp:cNvPr id="0" name=""/>
        <dsp:cNvSpPr/>
      </dsp:nvSpPr>
      <dsp:spPr>
        <a:xfrm>
          <a:off x="5900209" y="1985741"/>
          <a:ext cx="2026444" cy="1497534"/>
        </a:xfrm>
        <a:prstGeom prst="rect">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t="-13000" b="-13000"/>
          </a:stretch>
        </a:blipFill>
        <a:ln>
          <a:noFill/>
        </a:ln>
        <a:effectLst/>
      </dsp:spPr>
      <dsp:style>
        <a:lnRef idx="0">
          <a:scrgbClr r="0" g="0" b="0"/>
        </a:lnRef>
        <a:fillRef idx="1">
          <a:scrgbClr r="0" g="0" b="0"/>
        </a:fillRef>
        <a:effectRef idx="0">
          <a:scrgbClr r="0" g="0" b="0"/>
        </a:effectRef>
        <a:fontRef idx="minor"/>
      </dsp:style>
    </dsp:sp>
    <dsp:sp modelId="{58E16D66-7414-43D7-B344-B4C2ED565504}">
      <dsp:nvSpPr>
        <dsp:cNvPr id="0" name=""/>
        <dsp:cNvSpPr/>
      </dsp:nvSpPr>
      <dsp:spPr>
        <a:xfrm>
          <a:off x="6309810" y="3211745"/>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Vishal Saxena</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Microsoft Azure</a:t>
          </a:r>
        </a:p>
      </dsp:txBody>
      <dsp:txXfrm>
        <a:off x="6309810" y="3211745"/>
        <a:ext cx="1746191" cy="419638"/>
      </dsp:txXfrm>
    </dsp:sp>
    <dsp:sp modelId="{54921CAB-D5C1-4F2F-8B7D-F56EF437891F}">
      <dsp:nvSpPr>
        <dsp:cNvPr id="0" name=""/>
        <dsp:cNvSpPr/>
      </dsp:nvSpPr>
      <dsp:spPr>
        <a:xfrm>
          <a:off x="8391876" y="1985741"/>
          <a:ext cx="2026444" cy="1497534"/>
        </a:xfrm>
        <a:prstGeom prst="rect">
          <a:avLst/>
        </a:prstGeom>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297" t="-29711" r="297" b="-48289"/>
          </a:stretch>
        </a:blipFill>
        <a:ln>
          <a:noFill/>
        </a:ln>
        <a:effectLst/>
      </dsp:spPr>
      <dsp:style>
        <a:lnRef idx="0">
          <a:scrgbClr r="0" g="0" b="0"/>
        </a:lnRef>
        <a:fillRef idx="1">
          <a:scrgbClr r="0" g="0" b="0"/>
        </a:fillRef>
        <a:effectRef idx="0">
          <a:scrgbClr r="0" g="0" b="0"/>
        </a:effectRef>
        <a:fontRef idx="minor"/>
      </dsp:style>
    </dsp:sp>
    <dsp:sp modelId="{22567856-03F8-47EF-85B9-10F3323B1131}">
      <dsp:nvSpPr>
        <dsp:cNvPr id="0" name=""/>
        <dsp:cNvSpPr/>
      </dsp:nvSpPr>
      <dsp:spPr>
        <a:xfrm>
          <a:off x="8801476" y="3211745"/>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Craig </a:t>
          </a:r>
          <a:r>
            <a:rPr lang="en-US" sz="1200" kern="1200" dirty="0" err="1">
              <a:latin typeface="Segoe UI" panose="020B0502040204020203" pitchFamily="34" charset="0"/>
              <a:cs typeface="Segoe UI" panose="020B0502040204020203" pitchFamily="34" charset="0"/>
            </a:rPr>
            <a:t>Berntson</a:t>
          </a:r>
          <a:endParaRPr lang="en-US" sz="1200" kern="1200" dirty="0">
            <a:latin typeface="Segoe UI" panose="020B0502040204020203" pitchFamily="34" charset="0"/>
            <a:cs typeface="Segoe UI" panose="020B0502040204020203" pitchFamily="34" charset="0"/>
          </a:endParaRP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8801476" y="3211745"/>
        <a:ext cx="1746191" cy="419638"/>
      </dsp:txXfrm>
    </dsp:sp>
    <dsp:sp modelId="{36DE4094-6811-4DF5-9D91-C59F9B4818CE}">
      <dsp:nvSpPr>
        <dsp:cNvPr id="0" name=""/>
        <dsp:cNvSpPr/>
      </dsp:nvSpPr>
      <dsp:spPr>
        <a:xfrm>
          <a:off x="3408542" y="3846963"/>
          <a:ext cx="2026444" cy="1497534"/>
        </a:xfrm>
        <a:prstGeom prst="rect">
          <a:avLst/>
        </a:prstGeom>
        <a:blipFill dpi="0" rotWithShape="1">
          <a:blip xmlns:r="http://schemas.openxmlformats.org/officeDocument/2006/relationships" r:embed="rId9">
            <a:extLst>
              <a:ext uri="{28A0092B-C50C-407E-A947-70E740481C1C}">
                <a14:useLocalDpi xmlns:a14="http://schemas.microsoft.com/office/drawing/2010/main" val="0"/>
              </a:ext>
            </a:extLst>
          </a:blip>
          <a:srcRect/>
          <a:stretch>
            <a:fillRect l="-3969" t="-16609" r="2" b="-37262"/>
          </a:stretch>
        </a:blipFill>
        <a:ln>
          <a:noFill/>
        </a:ln>
        <a:effectLst/>
      </dsp:spPr>
      <dsp:style>
        <a:lnRef idx="0">
          <a:scrgbClr r="0" g="0" b="0"/>
        </a:lnRef>
        <a:fillRef idx="1">
          <a:scrgbClr r="0" g="0" b="0"/>
        </a:fillRef>
        <a:effectRef idx="0">
          <a:scrgbClr r="0" g="0" b="0"/>
        </a:effectRef>
        <a:fontRef idx="minor"/>
      </dsp:style>
    </dsp:sp>
    <dsp:sp modelId="{B7335CBE-4696-408F-9943-3AD654938784}">
      <dsp:nvSpPr>
        <dsp:cNvPr id="0" name=""/>
        <dsp:cNvSpPr/>
      </dsp:nvSpPr>
      <dsp:spPr>
        <a:xfrm>
          <a:off x="3818143" y="5072966"/>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err="1">
              <a:latin typeface="Segoe UI" panose="020B0502040204020203" pitchFamily="34" charset="0"/>
              <a:cs typeface="Segoe UI" panose="020B0502040204020203" pitchFamily="34" charset="0"/>
            </a:rPr>
            <a:t>Chander</a:t>
          </a:r>
          <a:r>
            <a:rPr lang="en-US" sz="1200" kern="1200" dirty="0">
              <a:latin typeface="Segoe UI" panose="020B0502040204020203" pitchFamily="34" charset="0"/>
              <a:cs typeface="Segoe UI" panose="020B0502040204020203" pitchFamily="34" charset="0"/>
            </a:rPr>
            <a:t> </a:t>
          </a:r>
          <a:r>
            <a:rPr lang="en-US" sz="1200" kern="1200" dirty="0" err="1">
              <a:latin typeface="Segoe UI" panose="020B0502040204020203" pitchFamily="34" charset="0"/>
              <a:cs typeface="Segoe UI" panose="020B0502040204020203" pitchFamily="34" charset="0"/>
            </a:rPr>
            <a:t>Dhall</a:t>
          </a:r>
          <a:endParaRPr lang="en-US" sz="1200" kern="1200" dirty="0">
            <a:latin typeface="Segoe UI" panose="020B0502040204020203" pitchFamily="34" charset="0"/>
            <a:cs typeface="Segoe UI" panose="020B0502040204020203" pitchFamily="34" charset="0"/>
          </a:endParaRP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3818143" y="5072966"/>
        <a:ext cx="1746191" cy="419638"/>
      </dsp:txXfrm>
    </dsp:sp>
    <dsp:sp modelId="{9174D327-D73D-4EE1-95E2-8D6BCF71F662}">
      <dsp:nvSpPr>
        <dsp:cNvPr id="0" name=""/>
        <dsp:cNvSpPr/>
      </dsp:nvSpPr>
      <dsp:spPr>
        <a:xfrm>
          <a:off x="5900209" y="3846963"/>
          <a:ext cx="2026444" cy="1497534"/>
        </a:xfrm>
        <a:prstGeom prst="rect">
          <a:avLst/>
        </a:prstGeom>
        <a:blipFill dpi="0" rotWithShape="1">
          <a:blip xmlns:r="http://schemas.openxmlformats.org/officeDocument/2006/relationships" r:embed="rId10">
            <a:extLst>
              <a:ext uri="{28A0092B-C50C-407E-A947-70E740481C1C}">
                <a14:useLocalDpi xmlns:a14="http://schemas.microsoft.com/office/drawing/2010/main" val="0"/>
              </a:ext>
            </a:extLst>
          </a:blip>
          <a:srcRect/>
          <a:stretch>
            <a:fillRect t="-25359" b="-44641"/>
          </a:stretch>
        </a:blipFill>
        <a:ln>
          <a:noFill/>
        </a:ln>
        <a:effectLst/>
      </dsp:spPr>
      <dsp:style>
        <a:lnRef idx="0">
          <a:scrgbClr r="0" g="0" b="0"/>
        </a:lnRef>
        <a:fillRef idx="1">
          <a:scrgbClr r="0" g="0" b="0"/>
        </a:fillRef>
        <a:effectRef idx="0">
          <a:scrgbClr r="0" g="0" b="0"/>
        </a:effectRef>
        <a:fontRef idx="minor"/>
      </dsp:style>
    </dsp:sp>
    <dsp:sp modelId="{99AE8DD3-3D6C-4D7A-8045-2367193052C9}">
      <dsp:nvSpPr>
        <dsp:cNvPr id="0" name=""/>
        <dsp:cNvSpPr/>
      </dsp:nvSpPr>
      <dsp:spPr>
        <a:xfrm>
          <a:off x="6309810" y="5072966"/>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Steve Evans</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6309810" y="5072966"/>
        <a:ext cx="1746191" cy="41963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C6C03F-4053-4F8D-88E8-F8945BD33869}">
      <dsp:nvSpPr>
        <dsp:cNvPr id="0" name=""/>
        <dsp:cNvSpPr/>
      </dsp:nvSpPr>
      <dsp:spPr>
        <a:xfrm>
          <a:off x="0" y="403309"/>
          <a:ext cx="10883766" cy="1760850"/>
        </a:xfrm>
        <a:prstGeom prst="rect">
          <a:avLst/>
        </a:prstGeom>
        <a:solidFill>
          <a:schemeClr val="lt1">
            <a:alpha val="90000"/>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44701" tIns="541528" rIns="844701" bIns="156464" numCol="1" spcCol="1270" anchor="t" anchorCtr="0">
          <a:noAutofit/>
        </a:bodyPr>
        <a:lstStyle/>
        <a:p>
          <a:pPr marL="0" marR="0" lvl="0" indent="0" algn="l" defTabSz="91440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200" i="0" kern="1200" dirty="0">
              <a:latin typeface="Segoe UI" panose="020B0502040204020203" pitchFamily="34" charset="0"/>
              <a:cs typeface="Segoe UI" panose="020B0502040204020203" pitchFamily="34" charset="0"/>
            </a:rPr>
            <a:t> Complete the survey for a chance to win Beats by Dre Headphones</a:t>
          </a:r>
          <a:endParaRPr lang="en-US" sz="2200" kern="1200" dirty="0">
            <a:latin typeface="Segoe UI" panose="020B0502040204020203" pitchFamily="34" charset="0"/>
            <a:cs typeface="Segoe UI" panose="020B0502040204020203" pitchFamily="34" charset="0"/>
          </a:endParaRPr>
        </a:p>
        <a:p>
          <a:pPr marL="0" marR="0" lvl="0" indent="0" algn="l" defTabSz="91440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200" i="1" kern="1200" dirty="0">
              <a:latin typeface="Segoe UI" panose="020B0502040204020203" pitchFamily="34" charset="0"/>
              <a:cs typeface="Segoe UI" panose="020B0502040204020203" pitchFamily="34" charset="0"/>
            </a:rPr>
            <a:t> Microsoft Azure Essentials </a:t>
          </a:r>
          <a:r>
            <a:rPr lang="en-US" sz="2200" kern="1200" dirty="0">
              <a:latin typeface="Segoe UI" panose="020B0502040204020203" pitchFamily="34" charset="0"/>
              <a:cs typeface="Segoe UI" panose="020B0502040204020203" pitchFamily="34" charset="0"/>
            </a:rPr>
            <a:t>book giveaway for survey completion while     supplies last</a:t>
          </a:r>
          <a:r>
            <a:rPr lang="en-US" sz="2000" kern="1200" dirty="0">
              <a:latin typeface="Segoe UI" panose="020B0502040204020203" pitchFamily="34" charset="0"/>
              <a:cs typeface="Segoe UI" panose="020B0502040204020203" pitchFamily="34" charset="0"/>
            </a:rPr>
            <a:t>	</a:t>
          </a:r>
          <a:endParaRPr lang="en-US" sz="2200" kern="1200" dirty="0">
            <a:latin typeface="Segoe UI" panose="020B0502040204020203" pitchFamily="34" charset="0"/>
            <a:cs typeface="Segoe UI" panose="020B0502040204020203" pitchFamily="34" charset="0"/>
          </a:endParaRPr>
        </a:p>
      </dsp:txBody>
      <dsp:txXfrm>
        <a:off x="0" y="403309"/>
        <a:ext cx="10883766" cy="1760850"/>
      </dsp:txXfrm>
    </dsp:sp>
    <dsp:sp modelId="{CAE2BF60-C436-4891-BCCA-F0979276E901}">
      <dsp:nvSpPr>
        <dsp:cNvPr id="0" name=""/>
        <dsp:cNvSpPr/>
      </dsp:nvSpPr>
      <dsp:spPr>
        <a:xfrm>
          <a:off x="544188" y="19549"/>
          <a:ext cx="8494626" cy="767520"/>
        </a:xfrm>
        <a:prstGeom prst="round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7966" tIns="0" rIns="287966" bIns="0" numCol="1" spcCol="1270" anchor="ctr" anchorCtr="0">
          <a:noAutofit/>
        </a:bodyPr>
        <a:lstStyle/>
        <a:p>
          <a:pPr lvl="0" algn="l" defTabSz="977900">
            <a:lnSpc>
              <a:spcPct val="90000"/>
            </a:lnSpc>
            <a:spcBef>
              <a:spcPct val="0"/>
            </a:spcBef>
            <a:spcAft>
              <a:spcPct val="35000"/>
            </a:spcAft>
          </a:pPr>
          <a:r>
            <a:rPr lang="en-US" sz="2200" kern="1200" dirty="0">
              <a:latin typeface="Segoe UI" panose="020B0502040204020203" pitchFamily="34" charset="0"/>
              <a:cs typeface="Segoe UI" panose="020B0502040204020203" pitchFamily="34" charset="0"/>
            </a:rPr>
            <a:t>Survey </a:t>
          </a:r>
          <a:r>
            <a:rPr lang="en-US" sz="2200" kern="1200" dirty="0">
              <a:latin typeface="Segoe UI" panose="020B0502040204020203" pitchFamily="34" charset="0"/>
              <a:cs typeface="Segoe UI" panose="020B0502040204020203" pitchFamily="34" charset="0"/>
              <a:sym typeface="Wingdings" panose="05000000000000000000" pitchFamily="2" charset="2"/>
            </a:rPr>
            <a:t> aka.ms/SVCC</a:t>
          </a:r>
          <a:endParaRPr lang="en-US" sz="2200" kern="1200" dirty="0">
            <a:latin typeface="Segoe UI" panose="020B0502040204020203" pitchFamily="34" charset="0"/>
            <a:cs typeface="Segoe UI" panose="020B0502040204020203" pitchFamily="34" charset="0"/>
          </a:endParaRPr>
        </a:p>
      </dsp:txBody>
      <dsp:txXfrm>
        <a:off x="581655" y="57016"/>
        <a:ext cx="8419692" cy="692586"/>
      </dsp:txXfrm>
    </dsp:sp>
    <dsp:sp modelId="{4871143A-5207-4155-A998-58D8D1CB4887}">
      <dsp:nvSpPr>
        <dsp:cNvPr id="0" name=""/>
        <dsp:cNvSpPr/>
      </dsp:nvSpPr>
      <dsp:spPr>
        <a:xfrm>
          <a:off x="0" y="2688320"/>
          <a:ext cx="10883766" cy="1023750"/>
        </a:xfrm>
        <a:prstGeom prst="rect">
          <a:avLst/>
        </a:prstGeom>
        <a:solidFill>
          <a:schemeClr val="lt1">
            <a:alpha val="90000"/>
            <a:hueOff val="0"/>
            <a:satOff val="0"/>
            <a:lumOff val="0"/>
            <a:alphaOff val="0"/>
          </a:schemeClr>
        </a:solidFill>
        <a:ln w="10795" cap="flat" cmpd="sng" algn="ctr">
          <a:solidFill>
            <a:schemeClr val="accent5">
              <a:hueOff val="0"/>
              <a:satOff val="0"/>
              <a:lumOff val="705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44701" tIns="541528" rIns="844701"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dirty="0">
              <a:latin typeface="Segoe UI" panose="020B0502040204020203" pitchFamily="34" charset="0"/>
              <a:cs typeface="Segoe UI" panose="020B0502040204020203" pitchFamily="34" charset="0"/>
            </a:rPr>
            <a:t>Connect with our speakers</a:t>
          </a:r>
        </a:p>
      </dsp:txBody>
      <dsp:txXfrm>
        <a:off x="0" y="2688320"/>
        <a:ext cx="10883766" cy="1023750"/>
      </dsp:txXfrm>
    </dsp:sp>
    <dsp:sp modelId="{E8A31E40-6FEC-4A35-9572-6E90B2FBA64B}">
      <dsp:nvSpPr>
        <dsp:cNvPr id="0" name=""/>
        <dsp:cNvSpPr/>
      </dsp:nvSpPr>
      <dsp:spPr>
        <a:xfrm>
          <a:off x="544188" y="2304560"/>
          <a:ext cx="7618636" cy="767520"/>
        </a:xfrm>
        <a:prstGeom prst="roundRect">
          <a:avLst/>
        </a:prstGeom>
        <a:solidFill>
          <a:schemeClr val="accent5">
            <a:hueOff val="0"/>
            <a:satOff val="0"/>
            <a:lumOff val="705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7966" tIns="0" rIns="287966" bIns="0" numCol="1" spcCol="1270" anchor="ctr" anchorCtr="0">
          <a:noAutofit/>
        </a:bodyPr>
        <a:lstStyle/>
        <a:p>
          <a:pPr lvl="0" algn="l" defTabSz="1155700">
            <a:lnSpc>
              <a:spcPct val="90000"/>
            </a:lnSpc>
            <a:spcBef>
              <a:spcPct val="0"/>
            </a:spcBef>
            <a:spcAft>
              <a:spcPct val="35000"/>
            </a:spcAft>
          </a:pPr>
          <a:r>
            <a:rPr lang="en-US" sz="2600" kern="1200" dirty="0">
              <a:latin typeface="Segoe UI" panose="020B0502040204020203" pitchFamily="34" charset="0"/>
              <a:cs typeface="Segoe UI" panose="020B0502040204020203" pitchFamily="34" charset="0"/>
            </a:rPr>
            <a:t>Visit our booth</a:t>
          </a:r>
        </a:p>
      </dsp:txBody>
      <dsp:txXfrm>
        <a:off x="581655" y="2342027"/>
        <a:ext cx="7543702" cy="692586"/>
      </dsp:txXfrm>
    </dsp:sp>
    <dsp:sp modelId="{7F4CA932-53C8-47FD-973C-A5B3F2285FEC}">
      <dsp:nvSpPr>
        <dsp:cNvPr id="0" name=""/>
        <dsp:cNvSpPr/>
      </dsp:nvSpPr>
      <dsp:spPr>
        <a:xfrm>
          <a:off x="0" y="4236230"/>
          <a:ext cx="10883766" cy="1023750"/>
        </a:xfrm>
        <a:prstGeom prst="rect">
          <a:avLst/>
        </a:prstGeom>
        <a:solidFill>
          <a:schemeClr val="lt1">
            <a:alpha val="90000"/>
            <a:hueOff val="0"/>
            <a:satOff val="0"/>
            <a:lumOff val="0"/>
            <a:alphaOff val="0"/>
          </a:schemeClr>
        </a:solidFill>
        <a:ln w="10795" cap="flat" cmpd="sng" algn="ctr">
          <a:solidFill>
            <a:schemeClr val="accent5">
              <a:hueOff val="0"/>
              <a:satOff val="0"/>
              <a:lumOff val="1411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44701" tIns="541528" rIns="844701"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dirty="0"/>
            <a:t>Fill out a session card to enter a raffle for a Ricoh Theta 360 camera</a:t>
          </a:r>
        </a:p>
      </dsp:txBody>
      <dsp:txXfrm>
        <a:off x="0" y="4236230"/>
        <a:ext cx="10883766" cy="1023750"/>
      </dsp:txXfrm>
    </dsp:sp>
    <dsp:sp modelId="{E084DAE3-C17A-4256-B047-446557288E98}">
      <dsp:nvSpPr>
        <dsp:cNvPr id="0" name=""/>
        <dsp:cNvSpPr/>
      </dsp:nvSpPr>
      <dsp:spPr>
        <a:xfrm>
          <a:off x="539579" y="3868112"/>
          <a:ext cx="7618636" cy="767520"/>
        </a:xfrm>
        <a:prstGeom prst="roundRect">
          <a:avLst/>
        </a:prstGeom>
        <a:solidFill>
          <a:schemeClr val="accent5">
            <a:hueOff val="0"/>
            <a:satOff val="0"/>
            <a:lumOff val="1411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7966" tIns="0" rIns="287966" bIns="0" numCol="1" spcCol="1270" anchor="ctr" anchorCtr="0">
          <a:noAutofit/>
        </a:bodyPr>
        <a:lstStyle/>
        <a:p>
          <a:pPr lvl="0" algn="l" defTabSz="1155700">
            <a:lnSpc>
              <a:spcPct val="90000"/>
            </a:lnSpc>
            <a:spcBef>
              <a:spcPct val="0"/>
            </a:spcBef>
            <a:spcAft>
              <a:spcPct val="35000"/>
            </a:spcAft>
          </a:pPr>
          <a:r>
            <a:rPr lang="en-US" sz="2600" kern="1200" dirty="0">
              <a:latin typeface="Segoe UI" panose="020B0502040204020203" pitchFamily="34" charset="0"/>
              <a:cs typeface="Segoe UI" panose="020B0502040204020203" pitchFamily="34" charset="0"/>
            </a:rPr>
            <a:t>Submit Your Session Cards</a:t>
          </a:r>
        </a:p>
      </dsp:txBody>
      <dsp:txXfrm>
        <a:off x="577046" y="3905579"/>
        <a:ext cx="7543702" cy="692586"/>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D63861-D6F2-4D51-9097-36B31C88F763}" type="datetimeFigureOut">
              <a:rPr lang="en-US" smtClean="0"/>
              <a:t>10/1/16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5DAD3E-ABB7-495C-B315-FCE12563C3D8}" type="slidenum">
              <a:rPr lang="en-US" smtClean="0"/>
              <a:t>‹#›</a:t>
            </a:fld>
            <a:endParaRPr lang="en-US"/>
          </a:p>
        </p:txBody>
      </p:sp>
    </p:spTree>
    <p:extLst>
      <p:ext uri="{BB962C8B-B14F-4D97-AF65-F5344CB8AC3E}">
        <p14:creationId xmlns:p14="http://schemas.microsoft.com/office/powerpoint/2010/main" val="834485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 Id="rId3" Type="http://schemas.openxmlformats.org/officeDocument/2006/relationships/hyperlink" Target="http://aka.ms/opensource"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 Id="rId3" Type="http://schemas.openxmlformats.org/officeDocument/2006/relationships/hyperlink" Target="http://aka.ms/opensource"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73172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Release - Release key Microsoft technologies into the Open Source domain to build a strong ecosystem</a:t>
            </a:r>
          </a:p>
        </p:txBody>
      </p:sp>
      <p:sp>
        <p:nvSpPr>
          <p:cNvPr id="4" name="Slide Number Placeholder 3"/>
          <p:cNvSpPr>
            <a:spLocks noGrp="1"/>
          </p:cNvSpPr>
          <p:nvPr>
            <p:ph type="sldNum" sz="quarter" idx="10"/>
          </p:nvPr>
        </p:nvSpPr>
        <p:spPr/>
        <p:txBody>
          <a:bodyPr/>
          <a:lstStyle/>
          <a:p>
            <a:fld id="{C95DAD3E-ABB7-495C-B315-FCE12563C3D8}" type="slidenum">
              <a:rPr lang="en-US" smtClean="0"/>
              <a:t>16</a:t>
            </a:fld>
            <a:endParaRPr lang="en-US"/>
          </a:p>
        </p:txBody>
      </p:sp>
    </p:spTree>
    <p:extLst>
      <p:ext uri="{BB962C8B-B14F-4D97-AF65-F5344CB8AC3E}">
        <p14:creationId xmlns:p14="http://schemas.microsoft.com/office/powerpoint/2010/main" val="1130324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Participate - Microsoft engineers to participate in communities and contribute to key Open Source Projects</a:t>
            </a:r>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17</a:t>
            </a:fld>
            <a:endParaRPr lang="en-US"/>
          </a:p>
        </p:txBody>
      </p:sp>
    </p:spTree>
    <p:extLst>
      <p:ext uri="{BB962C8B-B14F-4D97-AF65-F5344CB8AC3E}">
        <p14:creationId xmlns:p14="http://schemas.microsoft.com/office/powerpoint/2010/main" val="1118871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71D71AE-08D6-4951-B1CF-CF97299DB5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23144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Notes coming soon – please </a:t>
            </a:r>
            <a:r>
              <a:rPr lang="en-US" b="0" dirty="0"/>
              <a:t>check </a:t>
            </a:r>
            <a:r>
              <a:rPr lang="en-US" sz="1200" b="0" kern="1200" dirty="0">
                <a:solidFill>
                  <a:schemeClr val="tx1"/>
                </a:solidFill>
                <a:latin typeface="+mn-lt"/>
                <a:ea typeface="+mn-ea"/>
                <a:cs typeface="+mn-cs"/>
              </a:rPr>
              <a:t>back on </a:t>
            </a:r>
            <a:r>
              <a:rPr kumimoji="0" lang="en-US" sz="1200" b="0" i="0" u="none" strike="noStrike" kern="0" cap="none" spc="0" normalizeH="0" baseline="0" noProof="0" dirty="0">
                <a:ln>
                  <a:noFill/>
                </a:ln>
                <a:solidFill>
                  <a:srgbClr val="00B0F0"/>
                </a:solidFill>
                <a:effectLst/>
                <a:uLnTx/>
                <a:uFillTx/>
                <a:hlinkClick r:id="rId3"/>
              </a:rPr>
              <a:t>http://aka.ms/opensource</a:t>
            </a:r>
            <a:r>
              <a:rPr kumimoji="0" lang="en-US" sz="1200" b="0" i="0" u="none" strike="noStrike" kern="0" cap="none" spc="0" normalizeH="0" baseline="0" noProof="0" dirty="0">
                <a:ln>
                  <a:noFill/>
                </a:ln>
                <a:solidFill>
                  <a:srgbClr val="00B0F0"/>
                </a:solidFill>
                <a:effectLst/>
                <a:uLnTx/>
                <a:uFillTx/>
              </a:rPr>
              <a:t> </a:t>
            </a:r>
            <a:r>
              <a:rPr lang="en-US" sz="1200" b="0" kern="1200" noProof="0" dirty="0">
                <a:solidFill>
                  <a:schemeClr val="tx1"/>
                </a:solidFill>
                <a:latin typeface="+mn-lt"/>
                <a:ea typeface="+mn-ea"/>
                <a:cs typeface="+mn-cs"/>
              </a:rPr>
              <a:t>for </a:t>
            </a:r>
            <a:r>
              <a:rPr lang="en-US" sz="1200" kern="1200" noProof="0" dirty="0">
                <a:solidFill>
                  <a:schemeClr val="tx1"/>
                </a:solidFill>
                <a:latin typeface="+mn-lt"/>
                <a:ea typeface="+mn-ea"/>
                <a:cs typeface="+mn-cs"/>
              </a:rPr>
              <a:t>latest version</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D127CA6-06D2-4433-B26A-052CD5EF219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20893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Notes coming soon – please </a:t>
            </a:r>
            <a:r>
              <a:rPr lang="en-US" b="0" dirty="0"/>
              <a:t>check </a:t>
            </a:r>
            <a:r>
              <a:rPr lang="en-US" sz="1200" b="0" kern="1200" dirty="0">
                <a:solidFill>
                  <a:schemeClr val="tx1"/>
                </a:solidFill>
                <a:latin typeface="+mn-lt"/>
                <a:ea typeface="+mn-ea"/>
                <a:cs typeface="+mn-cs"/>
              </a:rPr>
              <a:t>back on </a:t>
            </a:r>
            <a:r>
              <a:rPr kumimoji="0" lang="en-US" sz="1200" b="0" i="0" u="none" strike="noStrike" kern="0" cap="none" spc="0" normalizeH="0" baseline="0" noProof="0" dirty="0">
                <a:ln>
                  <a:noFill/>
                </a:ln>
                <a:solidFill>
                  <a:srgbClr val="00B0F0"/>
                </a:solidFill>
                <a:effectLst/>
                <a:uLnTx/>
                <a:uFillTx/>
                <a:hlinkClick r:id="rId3"/>
              </a:rPr>
              <a:t>http://aka.ms/opensource</a:t>
            </a:r>
            <a:r>
              <a:rPr kumimoji="0" lang="en-US" sz="1200" b="0" i="0" u="none" strike="noStrike" kern="0" cap="none" spc="0" normalizeH="0" baseline="0" noProof="0" dirty="0">
                <a:ln>
                  <a:noFill/>
                </a:ln>
                <a:solidFill>
                  <a:srgbClr val="00B0F0"/>
                </a:solidFill>
                <a:effectLst/>
                <a:uLnTx/>
                <a:uFillTx/>
              </a:rPr>
              <a:t> </a:t>
            </a:r>
            <a:r>
              <a:rPr lang="en-US" sz="1200" b="0" kern="1200" noProof="0" dirty="0">
                <a:solidFill>
                  <a:schemeClr val="tx1"/>
                </a:solidFill>
                <a:latin typeface="+mn-lt"/>
                <a:ea typeface="+mn-ea"/>
                <a:cs typeface="+mn-cs"/>
              </a:rPr>
              <a:t>for </a:t>
            </a:r>
            <a:r>
              <a:rPr lang="en-US" sz="1200" kern="1200" noProof="0" dirty="0">
                <a:solidFill>
                  <a:schemeClr val="tx1"/>
                </a:solidFill>
                <a:latin typeface="+mn-lt"/>
                <a:ea typeface="+mn-ea"/>
                <a:cs typeface="+mn-cs"/>
              </a:rPr>
              <a:t>latest version</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71D71AE-08D6-4951-B1CF-CF97299DB5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80686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87644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Install scripts provided</a:t>
            </a:r>
          </a:p>
          <a:p>
            <a:endParaRPr lang="en-US" dirty="0"/>
          </a:p>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22</a:t>
            </a:fld>
            <a:endParaRPr lang="en-US"/>
          </a:p>
        </p:txBody>
      </p:sp>
    </p:spTree>
    <p:extLst>
      <p:ext uri="{BB962C8B-B14F-4D97-AF65-F5344CB8AC3E}">
        <p14:creationId xmlns:p14="http://schemas.microsoft.com/office/powerpoint/2010/main" val="17732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88405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12266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00752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35722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465584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19852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71388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08337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10</a:t>
            </a:fld>
            <a:endParaRPr lang="en-US"/>
          </a:p>
        </p:txBody>
      </p:sp>
    </p:spTree>
    <p:extLst>
      <p:ext uri="{BB962C8B-B14F-4D97-AF65-F5344CB8AC3E}">
        <p14:creationId xmlns:p14="http://schemas.microsoft.com/office/powerpoint/2010/main" val="35321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11</a:t>
            </a:fld>
            <a:endParaRPr lang="en-US"/>
          </a:p>
        </p:txBody>
      </p:sp>
    </p:spTree>
    <p:extLst>
      <p:ext uri="{BB962C8B-B14F-4D97-AF65-F5344CB8AC3E}">
        <p14:creationId xmlns:p14="http://schemas.microsoft.com/office/powerpoint/2010/main" val="485797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12</a:t>
            </a:fld>
            <a:endParaRPr lang="en-US"/>
          </a:p>
        </p:txBody>
      </p:sp>
    </p:spTree>
    <p:extLst>
      <p:ext uri="{BB962C8B-B14F-4D97-AF65-F5344CB8AC3E}">
        <p14:creationId xmlns:p14="http://schemas.microsoft.com/office/powerpoint/2010/main" val="1504703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13</a:t>
            </a:fld>
            <a:endParaRPr lang="en-US"/>
          </a:p>
        </p:txBody>
      </p:sp>
    </p:spTree>
    <p:extLst>
      <p:ext uri="{BB962C8B-B14F-4D97-AF65-F5344CB8AC3E}">
        <p14:creationId xmlns:p14="http://schemas.microsoft.com/office/powerpoint/2010/main" val="636614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Enable</a:t>
            </a:r>
            <a:r>
              <a:rPr lang="en-US" baseline="0" dirty="0"/>
              <a:t> Linux and Open Source technology to be first class citizens on Microsoft Platforms</a:t>
            </a:r>
          </a:p>
          <a:p>
            <a:endParaRPr lang="en-US" baseline="0" dirty="0"/>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C95DAD3E-ABB7-495C-B315-FCE12563C3D8}" type="slidenum">
              <a:rPr lang="en-US" smtClean="0"/>
              <a:t>14</a:t>
            </a:fld>
            <a:endParaRPr lang="en-US"/>
          </a:p>
        </p:txBody>
      </p:sp>
    </p:spTree>
    <p:extLst>
      <p:ext uri="{BB962C8B-B14F-4D97-AF65-F5344CB8AC3E}">
        <p14:creationId xmlns:p14="http://schemas.microsoft.com/office/powerpoint/2010/main" val="302476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Integrate - Embrace leading Open Source ecosystems and integrate Microsoft products with agility and consistency</a:t>
            </a:r>
          </a:p>
        </p:txBody>
      </p:sp>
      <p:sp>
        <p:nvSpPr>
          <p:cNvPr id="4" name="Slide Number Placeholder 3"/>
          <p:cNvSpPr>
            <a:spLocks noGrp="1"/>
          </p:cNvSpPr>
          <p:nvPr>
            <p:ph type="sldNum" sz="quarter" idx="10"/>
          </p:nvPr>
        </p:nvSpPr>
        <p:spPr/>
        <p:txBody>
          <a:bodyPr/>
          <a:lstStyle/>
          <a:p>
            <a:fld id="{C95DAD3E-ABB7-495C-B315-FCE12563C3D8}" type="slidenum">
              <a:rPr lang="en-US" smtClean="0"/>
              <a:t>15</a:t>
            </a:fld>
            <a:endParaRPr lang="en-US"/>
          </a:p>
        </p:txBody>
      </p:sp>
    </p:spTree>
    <p:extLst>
      <p:ext uri="{BB962C8B-B14F-4D97-AF65-F5344CB8AC3E}">
        <p14:creationId xmlns:p14="http://schemas.microsoft.com/office/powerpoint/2010/main" val="330110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0.emf"/></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7.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8.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9.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9.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1.jpg"/><Relationship Id="rId3" Type="http://schemas.openxmlformats.org/officeDocument/2006/relationships/image" Target="../media/image20.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2.jpe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0.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1.jp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1.jp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0.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5" Type="http://schemas.openxmlformats.org/officeDocument/2006/relationships/image" Target="../media/image25.png"/><Relationship Id="rId1" Type="http://schemas.openxmlformats.org/officeDocument/2006/relationships/slideMaster" Target="../slideMasters/slideMaster11.xml"/><Relationship Id="rId2" Type="http://schemas.openxmlformats.org/officeDocument/2006/relationships/image" Target="../media/image23.jpe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4.emf"/><Relationship Id="rId3" Type="http://schemas.openxmlformats.org/officeDocument/2006/relationships/image" Target="../media/image2.emf"/></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4.emf"/><Relationship Id="rId3" Type="http://schemas.openxmlformats.org/officeDocument/2006/relationships/image" Target="../media/image2.emf"/></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26.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27.jpg"/></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28.jp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29.jpg"/></Relationships>
</file>

<file path=ppt/slideLayouts/_rels/slideLayout203.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24.emf"/><Relationship Id="rId5"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0.pn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1.jp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2.jpeg"/></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24.emf"/><Relationship Id="rId5"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2.jpe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4.jp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5.jp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6.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4.emf"/><Relationship Id="rId3" Type="http://schemas.openxmlformats.org/officeDocument/2006/relationships/image" Target="../media/image2.emf"/></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7.jp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8.pn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e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jpe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emf"/></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787813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53459765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userDrawn="1">
  <p:cSld name="Chart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0"/>
            <a:ext cx="11734801" cy="640080"/>
          </a:xfrm>
        </p:spPr>
        <p:txBody>
          <a:bodyPr/>
          <a:lstStyle>
            <a:lvl1pPr>
              <a:defRPr baseline="0">
                <a:solidFill>
                  <a:schemeClr val="accent1"/>
                </a:solidFill>
              </a:defRPr>
            </a:lvl1pPr>
          </a:lstStyle>
          <a:p>
            <a:r>
              <a:rPr lang="en-US" dirty="0"/>
              <a:t>Title of slide (Chart slide)</a:t>
            </a:r>
          </a:p>
        </p:txBody>
      </p:sp>
      <p:sp>
        <p:nvSpPr>
          <p:cNvPr id="7" name="Chart Placeholder 3"/>
          <p:cNvSpPr>
            <a:spLocks noGrp="1"/>
          </p:cNvSpPr>
          <p:nvPr>
            <p:ph type="chart" sz="quarter" idx="13"/>
          </p:nvPr>
        </p:nvSpPr>
        <p:spPr>
          <a:xfrm>
            <a:off x="228600" y="1825622"/>
            <a:ext cx="11734800" cy="3742074"/>
          </a:xfrm>
        </p:spPr>
        <p:txBody>
          <a:bodyPr/>
          <a:lstStyle>
            <a:lvl1pPr>
              <a:defRPr>
                <a:solidFill>
                  <a:schemeClr val="tx2"/>
                </a:solidFill>
                <a:latin typeface="Segoe UI Light" panose="020B0502040204020203" pitchFamily="34" charset="0"/>
                <a:cs typeface="Segoe UI Light" panose="020B0502040204020203" pitchFamily="34" charset="0"/>
              </a:defRPr>
            </a:lvl1pPr>
          </a:lstStyle>
          <a:p>
            <a:endParaRPr lang="en-US" dirty="0"/>
          </a:p>
        </p:txBody>
      </p:sp>
      <p:sp>
        <p:nvSpPr>
          <p:cNvPr id="6" name="Text Placeholder 3"/>
          <p:cNvSpPr>
            <a:spLocks noGrp="1"/>
          </p:cNvSpPr>
          <p:nvPr>
            <p:ph type="body" sz="quarter" idx="15" hasCustomPrompt="1"/>
          </p:nvPr>
        </p:nvSpPr>
        <p:spPr>
          <a:xfrm>
            <a:off x="228600" y="5796296"/>
            <a:ext cx="11734800" cy="457200"/>
          </a:xfrm>
        </p:spPr>
        <p:txBody>
          <a:bodyPr lIns="146304" tIns="91440" bIns="91440"/>
          <a:lstStyle>
            <a:lvl1pPr>
              <a:defRPr sz="1600">
                <a:solidFill>
                  <a:schemeClr val="accent1"/>
                </a:solidFill>
                <a:latin typeface="Segoe UI" panose="020B0502040204020203" pitchFamily="34" charset="0"/>
                <a:cs typeface="Segoe UI" panose="020B0502040204020203" pitchFamily="34" charset="0"/>
              </a:defRPr>
            </a:lvl1pPr>
          </a:lstStyle>
          <a:p>
            <a:pPr lvl="0"/>
            <a:r>
              <a:rPr lang="en-US" dirty="0"/>
              <a:t>Source Information , Last Refreshed, URL</a:t>
            </a:r>
          </a:p>
        </p:txBody>
      </p:sp>
      <p:sp>
        <p:nvSpPr>
          <p:cNvPr id="21" name="Text Placeholder 3"/>
          <p:cNvSpPr>
            <a:spLocks noGrp="1"/>
          </p:cNvSpPr>
          <p:nvPr>
            <p:ph type="body" sz="quarter" idx="36" hasCustomPrompt="1"/>
          </p:nvPr>
        </p:nvSpPr>
        <p:spPr>
          <a:xfrm>
            <a:off x="228600" y="914400"/>
            <a:ext cx="11734800" cy="457200"/>
          </a:xfrm>
        </p:spPr>
        <p:txBody>
          <a:bodyPr lIns="146304" tIns="0" bIns="0" anchor="t" anchorCtr="0"/>
          <a:lstStyle>
            <a:lvl1pPr>
              <a:defRPr baseline="0"/>
            </a:lvl1pPr>
          </a:lstStyle>
          <a:p>
            <a:pPr lvl="0"/>
            <a:r>
              <a:rPr lang="en-US" dirty="0"/>
              <a:t>Title of sub header</a:t>
            </a:r>
          </a:p>
        </p:txBody>
      </p:sp>
    </p:spTree>
    <p:extLst>
      <p:ext uri="{BB962C8B-B14F-4D97-AF65-F5344CB8AC3E}">
        <p14:creationId xmlns:p14="http://schemas.microsoft.com/office/powerpoint/2010/main" val="224547000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532448"/>
            <a:ext cx="6276530" cy="1793104"/>
          </a:xfrm>
          <a:noFill/>
        </p:spPr>
        <p:txBody>
          <a:bodyPr lIns="146304" tIns="91440" rIns="146304" bIns="91440" anchor="t" anchorCtr="0"/>
          <a:lstStyle>
            <a:lvl1pPr algn="l" defTabSz="914192" rtl="0" eaLnBrk="1" latinLnBrk="0" hangingPunct="1">
              <a:lnSpc>
                <a:spcPct val="90000"/>
              </a:lnSpc>
              <a:spcBef>
                <a:spcPct val="0"/>
              </a:spcBef>
              <a:buNone/>
              <a:defRPr lang="en-US" sz="4312"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Presentation title</a:t>
            </a:r>
          </a:p>
        </p:txBody>
      </p:sp>
      <p:sp>
        <p:nvSpPr>
          <p:cNvPr id="3" name="Text Placeholder 2"/>
          <p:cNvSpPr>
            <a:spLocks noGrp="1"/>
          </p:cNvSpPr>
          <p:nvPr>
            <p:ph type="body" sz="quarter" idx="14" hasCustomPrompt="1"/>
          </p:nvPr>
        </p:nvSpPr>
        <p:spPr bwMode="auto">
          <a:xfrm>
            <a:off x="267683" y="4325532"/>
            <a:ext cx="6276530" cy="1195408"/>
          </a:xfrm>
        </p:spPr>
        <p:txBody>
          <a:bodyPr tIns="109728" bIns="109728">
            <a:noAutofit/>
          </a:bodyPr>
          <a:lstStyle>
            <a:lvl1pPr marL="0" indent="0">
              <a:spcBef>
                <a:spcPts val="0"/>
              </a:spcBef>
              <a:buNone/>
              <a:defRPr sz="3136" spc="0" baseline="0">
                <a:gradFill>
                  <a:gsLst>
                    <a:gs pos="76768">
                      <a:srgbClr val="FFFFFF"/>
                    </a:gs>
                    <a:gs pos="53000">
                      <a:srgbClr val="FFFFFF"/>
                    </a:gs>
                  </a:gsLst>
                  <a:lin ang="5400000" scaled="0"/>
                </a:gradFill>
                <a:latin typeface="+mn-lt"/>
              </a:defRPr>
            </a:lvl1pPr>
          </a:lstStyle>
          <a:p>
            <a:pPr lvl="0"/>
            <a:r>
              <a:rPr lang="en-US" dirty="0"/>
              <a:t>Speaker Name</a:t>
            </a:r>
          </a:p>
        </p:txBody>
      </p:sp>
      <p:sp>
        <p:nvSpPr>
          <p:cNvPr id="5" name="Windows 10"/>
          <p:cNvSpPr>
            <a:spLocks noChangeAspect="1" noEditPoints="1"/>
          </p:cNvSpPr>
          <p:nvPr userDrawn="1"/>
        </p:nvSpPr>
        <p:spPr bwMode="auto">
          <a:xfrm>
            <a:off x="8863726" y="5970686"/>
            <a:ext cx="2878507" cy="537931"/>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92379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446721" y="2362946"/>
            <a:ext cx="7552733" cy="1962606"/>
          </a:xfrm>
          <a:noFill/>
        </p:spPr>
        <p:txBody>
          <a:bodyPr lIns="0" tIns="91440" rIns="0" bIns="91440" anchor="b" anchorCtr="0"/>
          <a:lstStyle>
            <a:lvl1pPr algn="l" defTabSz="914192" rtl="0" eaLnBrk="1" latinLnBrk="0" hangingPunct="1">
              <a:lnSpc>
                <a:spcPct val="90000"/>
              </a:lnSpc>
              <a:spcBef>
                <a:spcPct val="0"/>
              </a:spcBef>
              <a:buNone/>
              <a:defRPr lang="en-US" sz="6861"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Insert presentation title here</a:t>
            </a:r>
          </a:p>
        </p:txBody>
      </p:sp>
      <p:sp>
        <p:nvSpPr>
          <p:cNvPr id="3" name="Text Placeholder 2"/>
          <p:cNvSpPr>
            <a:spLocks noGrp="1"/>
          </p:cNvSpPr>
          <p:nvPr>
            <p:ph type="body" sz="quarter" idx="14" hasCustomPrompt="1"/>
          </p:nvPr>
        </p:nvSpPr>
        <p:spPr bwMode="auto">
          <a:xfrm>
            <a:off x="445100" y="4325532"/>
            <a:ext cx="6276530" cy="635896"/>
          </a:xfrm>
        </p:spPr>
        <p:txBody>
          <a:bodyPr lIns="0" tIns="109728" rIns="0" bIns="109728">
            <a:noAutofit/>
          </a:bodyPr>
          <a:lstStyle>
            <a:lvl1pPr marL="0" indent="0">
              <a:spcBef>
                <a:spcPts val="0"/>
              </a:spcBef>
              <a:buNone/>
              <a:defRPr sz="2941" spc="0" baseline="0">
                <a:gradFill>
                  <a:gsLst>
                    <a:gs pos="76768">
                      <a:srgbClr val="FFFFFF"/>
                    </a:gs>
                    <a:gs pos="53000">
                      <a:srgbClr val="FFFFFF"/>
                    </a:gs>
                  </a:gsLst>
                  <a:lin ang="5400000" scaled="0"/>
                </a:gradFill>
                <a:latin typeface="+mn-lt"/>
              </a:defRPr>
            </a:lvl1pPr>
          </a:lstStyle>
          <a:p>
            <a:pPr lvl="0"/>
            <a:r>
              <a:rPr lang="en-US" dirty="0"/>
              <a:t>Speaker Name</a:t>
            </a:r>
          </a:p>
        </p:txBody>
      </p:sp>
      <p:sp>
        <p:nvSpPr>
          <p:cNvPr id="6" name="Rectangle 5"/>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7826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userDrawn="1">
  <p:cSld name="Contents Blue Background">
    <p:bg>
      <p:bgRef idx="1001">
        <a:schemeClr val="bg1"/>
      </p:bgRef>
    </p:bg>
    <p:spTree>
      <p:nvGrpSpPr>
        <p:cNvPr id="1" name=""/>
        <p:cNvGrpSpPr/>
        <p:nvPr/>
      </p:nvGrpSpPr>
      <p:grpSpPr>
        <a:xfrm>
          <a:off x="0" y="0"/>
          <a:ext cx="0" cy="0"/>
          <a:chOff x="0" y="0"/>
          <a:chExt cx="0" cy="0"/>
        </a:xfrm>
      </p:grpSpPr>
      <p:sp>
        <p:nvSpPr>
          <p:cNvPr id="2" name="Rectangle 1"/>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p:cNvSpPr txBox="1"/>
          <p:nvPr userDrawn="1"/>
        </p:nvSpPr>
        <p:spPr>
          <a:xfrm>
            <a:off x="443545" y="470069"/>
            <a:ext cx="6605615" cy="5942770"/>
          </a:xfrm>
          <a:prstGeom prst="rect">
            <a:avLst/>
          </a:prstGeom>
          <a:noFill/>
        </p:spPr>
        <p:txBody>
          <a:bodyPr wrap="square" lIns="0" tIns="0" rIns="0" bIns="0" rtlCol="0" anchor="b">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endParaRPr kumimoji="0" lang="en-US" sz="6861"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4" name="Picture 3"/>
          <p:cNvPicPr>
            <a:picLocks noChangeAspect="1"/>
          </p:cNvPicPr>
          <p:nvPr userDrawn="1"/>
        </p:nvPicPr>
        <p:blipFill>
          <a:blip r:embed="rId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870175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Section Divider">
    <p:bg>
      <p:bgRef idx="1001">
        <a:schemeClr val="bg1"/>
      </p:bgRef>
    </p:bg>
    <p:spTree>
      <p:nvGrpSpPr>
        <p:cNvPr id="1" name=""/>
        <p:cNvGrpSpPr/>
        <p:nvPr/>
      </p:nvGrpSpPr>
      <p:grpSpPr>
        <a:xfrm>
          <a:off x="0" y="0"/>
          <a:ext cx="0" cy="0"/>
          <a:chOff x="0" y="0"/>
          <a:chExt cx="0" cy="0"/>
        </a:xfrm>
      </p:grpSpPr>
      <p:sp>
        <p:nvSpPr>
          <p:cNvPr id="2" name="Rectangle 1"/>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p:cNvSpPr txBox="1"/>
          <p:nvPr userDrawn="1"/>
        </p:nvSpPr>
        <p:spPr>
          <a:xfrm>
            <a:off x="443545" y="470069"/>
            <a:ext cx="6605615" cy="5942770"/>
          </a:xfrm>
          <a:prstGeom prst="rect">
            <a:avLst/>
          </a:prstGeom>
          <a:noFill/>
        </p:spPr>
        <p:txBody>
          <a:bodyPr wrap="square" lIns="0" tIns="0" rIns="0" bIns="0" rtlCol="0" anchor="b">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endParaRPr kumimoji="0" lang="en-US" sz="6861"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8824281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2" rtl="0" eaLnBrk="1" latinLnBrk="0" hangingPunct="1">
              <a:lnSpc>
                <a:spcPct val="90000"/>
              </a:lnSpc>
              <a:spcBef>
                <a:spcPct val="0"/>
              </a:spcBef>
              <a:buNone/>
              <a:defRPr lang="en-US" sz="3528" b="1" kern="1200" cap="none" spc="0" baseline="0" dirty="0">
                <a:ln w="3175">
                  <a:noFill/>
                </a:ln>
                <a:gradFill>
                  <a:gsLst>
                    <a:gs pos="76768">
                      <a:srgbClr val="FFFFFF"/>
                    </a:gs>
                    <a:gs pos="53000">
                      <a:srgbClr val="FFFFFF"/>
                    </a:gs>
                  </a:gsLst>
                  <a:lin ang="5400000" scaled="0"/>
                </a:gradFill>
                <a:effectLst/>
                <a:latin typeface="Segoe UI" panose="020B0502040204020203" pitchFamily="34" charset="0"/>
                <a:ea typeface="+mn-ea"/>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267313219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Blank_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93996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832882"/>
          </a:xfrm>
          <a:noFill/>
        </p:spPr>
        <p:txBody>
          <a:bodyPr tIns="91440" bIns="91440" anchor="t" anchorCtr="0">
            <a:spAutoFit/>
          </a:bodyPr>
          <a:lstStyle>
            <a:lvl1pPr algn="l" defTabSz="914192" rtl="0" eaLnBrk="1" latinLnBrk="0" hangingPunct="1">
              <a:lnSpc>
                <a:spcPct val="90000"/>
              </a:lnSpc>
              <a:spcBef>
                <a:spcPct val="0"/>
              </a:spcBef>
              <a:buNone/>
              <a:defRPr lang="en-US" sz="4704"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38536"/>
          </a:xfrm>
          <a:noFill/>
        </p:spPr>
        <p:txBody>
          <a:bodyPr lIns="182880" tIns="146304" rIns="182880" bIns="146304">
            <a:spAutoFit/>
          </a:bodyPr>
          <a:lstStyle>
            <a:lvl1pPr marL="0" indent="0">
              <a:spcBef>
                <a:spcPts val="0"/>
              </a:spcBef>
              <a:buNone/>
              <a:defRPr lang="en-US" sz="3136" kern="1200" spc="0" baseline="0" dirty="0" smtClean="0">
                <a:gradFill>
                  <a:gsLst>
                    <a:gs pos="76768">
                      <a:srgbClr val="FFFFFF"/>
                    </a:gs>
                    <a:gs pos="53000">
                      <a:srgbClr val="FFFFFF"/>
                    </a:gs>
                  </a:gsLst>
                  <a:lin ang="5400000" scaled="0"/>
                </a:gradFill>
                <a:latin typeface="+mn-lt"/>
                <a:ea typeface="+mn-ea"/>
                <a:cs typeface="+mn-cs"/>
              </a:defRPr>
            </a:lvl1pPr>
          </a:lstStyle>
          <a:p>
            <a:pPr marL="0" marR="0" lvl="0" indent="0" algn="l" defTabSz="91419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Tree>
    <p:extLst>
      <p:ext uri="{BB962C8B-B14F-4D97-AF65-F5344CB8AC3E}">
        <p14:creationId xmlns:p14="http://schemas.microsoft.com/office/powerpoint/2010/main" val="3558157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847096" y="6096904"/>
            <a:ext cx="9143533"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sp>
        <p:nvSpPr>
          <p:cNvPr id="4" name="Windows 10"/>
          <p:cNvSpPr>
            <a:spLocks noChangeAspect="1" noEditPoints="1"/>
          </p:cNvSpPr>
          <p:nvPr userDrawn="1"/>
        </p:nvSpPr>
        <p:spPr bwMode="auto">
          <a:xfrm>
            <a:off x="1046302" y="3054453"/>
            <a:ext cx="4008456" cy="749094"/>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97213296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561290"/>
          </a:xfrm>
          <a:prstGeom prst="rect">
            <a:avLst/>
          </a:prstGeom>
        </p:spPr>
        <p:txBody>
          <a:bodyPr/>
          <a:lstStyle>
            <a:lvl1pPr marL="0" indent="0">
              <a:spcAft>
                <a:spcPts val="2353"/>
              </a:spcAft>
              <a:buClr>
                <a:schemeClr val="tx1"/>
              </a:buClr>
              <a:buSzPct val="90000"/>
              <a:buFont typeface="Arial" pitchFamily="34" charset="0"/>
              <a:buNone/>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567">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365760" bIns="77729" anchor="b" anchorCtr="0">
            <a:noAutofit/>
          </a:bodyPr>
          <a:lstStyle>
            <a:lvl1pPr algn="r" defTabSz="888435">
              <a:buFont typeface="Arial" pitchFamily="34" charset="0"/>
              <a:buNone/>
              <a:defRPr sz="274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5558002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519310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grpSp>
        <p:nvGrpSpPr>
          <p:cNvPr id="2" name="Group 1"/>
          <p:cNvGrpSpPr/>
          <p:nvPr userDrawn="1"/>
        </p:nvGrpSpPr>
        <p:grpSpPr>
          <a:xfrm>
            <a:off x="0" y="-312"/>
            <a:ext cx="12192000" cy="6858623"/>
            <a:chOff x="-237725" y="482606"/>
            <a:chExt cx="12436475" cy="6995160"/>
          </a:xfrm>
        </p:grpSpPr>
        <p:sp>
          <p:nvSpPr>
            <p:cNvPr id="3" name="Rectangle 2"/>
            <p:cNvSpPr/>
            <p:nvPr/>
          </p:nvSpPr>
          <p:spPr bwMode="auto">
            <a:xfrm>
              <a:off x="-237725" y="482924"/>
              <a:ext cx="12436475"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White Frame"/>
            <p:cNvSpPr/>
            <p:nvPr/>
          </p:nvSpPr>
          <p:spPr>
            <a:xfrm>
              <a:off x="-237408" y="482606"/>
              <a:ext cx="12435840" cy="6995160"/>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rgbClr val="FFFFFF"/>
            </a:solidFill>
            <a:ln w="10795" cap="flat" cmpd="sng" algn="ctr">
              <a:solidFill>
                <a:srgbClr val="FFFFFF"/>
              </a:solidFill>
              <a:prstDash val="solid"/>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89868441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4" name="Title 1"/>
          <p:cNvSpPr>
            <a:spLocks noGrp="1"/>
          </p:cNvSpPr>
          <p:nvPr>
            <p:ph type="title"/>
          </p:nvPr>
        </p:nvSpPr>
        <p:spPr>
          <a:xfrm>
            <a:off x="269240" y="289512"/>
            <a:ext cx="6411927" cy="899665"/>
          </a:xfrm>
        </p:spPr>
        <p:txBody>
          <a:bodyPr/>
          <a:lstStyle>
            <a:lvl1pPr algn="l" defTabSz="914192" rtl="0" eaLnBrk="1" latinLnBrk="0" hangingPunct="1">
              <a:lnSpc>
                <a:spcPct val="90000"/>
              </a:lnSpc>
              <a:spcBef>
                <a:spcPct val="0"/>
              </a:spcBef>
              <a:buNone/>
              <a:defRPr lang="en-US" sz="4312" b="0" kern="1200" cap="none" spc="-147"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endParaRPr lang="en-US" dirty="0"/>
          </a:p>
        </p:txBody>
      </p:sp>
      <p:sp>
        <p:nvSpPr>
          <p:cNvPr id="6" name="Text Placeholder 5"/>
          <p:cNvSpPr>
            <a:spLocks noGrp="1"/>
          </p:cNvSpPr>
          <p:nvPr>
            <p:ph type="body" sz="quarter" idx="11"/>
          </p:nvPr>
        </p:nvSpPr>
        <p:spPr>
          <a:xfrm>
            <a:off x="269240" y="1903617"/>
            <a:ext cx="6411927" cy="902290"/>
          </a:xfrm>
        </p:spPr>
        <p:txBody>
          <a:bodyPr/>
          <a:lstStyle>
            <a:lvl1pPr marL="0" indent="0">
              <a:spcBef>
                <a:spcPts val="0"/>
              </a:spcBef>
              <a:spcAft>
                <a:spcPts val="1175"/>
              </a:spcAft>
              <a:buNone/>
              <a:defRPr sz="2353" spc="-49" baseline="0">
                <a:gradFill>
                  <a:gsLst>
                    <a:gs pos="1250">
                      <a:schemeClr val="tx1"/>
                    </a:gs>
                    <a:gs pos="99000">
                      <a:schemeClr val="tx1"/>
                    </a:gs>
                  </a:gsLst>
                  <a:lin ang="5400000" scaled="0"/>
                </a:gradFill>
                <a:latin typeface="+mn-lt"/>
              </a:defRPr>
            </a:lvl1pPr>
            <a:lvl2pPr marL="0" indent="0">
              <a:spcBef>
                <a:spcPts val="0"/>
              </a:spcBef>
              <a:spcAft>
                <a:spcPts val="1175"/>
              </a:spcAft>
              <a:buFontTx/>
              <a:buNone/>
              <a:defRPr sz="1765"/>
            </a:lvl2pPr>
            <a:lvl3pPr marL="224054" indent="0">
              <a:spcBef>
                <a:spcPts val="0"/>
              </a:spcBef>
              <a:spcAft>
                <a:spcPts val="1175"/>
              </a:spcAft>
              <a:buNone/>
              <a:defRPr sz="1765"/>
            </a:lvl3pPr>
            <a:lvl4pPr marL="448107" indent="0">
              <a:spcBef>
                <a:spcPts val="0"/>
              </a:spcBef>
              <a:spcAft>
                <a:spcPts val="1175"/>
              </a:spcAft>
              <a:buNone/>
              <a:defRPr sz="1567"/>
            </a:lvl4pPr>
            <a:lvl5pPr marL="672161" indent="0">
              <a:spcBef>
                <a:spcPts val="0"/>
              </a:spcBef>
              <a:spcAft>
                <a:spcPts val="1175"/>
              </a:spcAft>
              <a:buNone/>
              <a:defRPr sz="1567"/>
            </a:lvl5pPr>
          </a:lstStyle>
          <a:p>
            <a:pPr lvl="0"/>
            <a:r>
              <a:rPr lang="en-US" dirty="0"/>
              <a:t>Click to edit Master text styles</a:t>
            </a:r>
          </a:p>
          <a:p>
            <a:pPr lvl="1"/>
            <a:r>
              <a:rPr lang="en-US" dirty="0"/>
              <a:t>Second level</a:t>
            </a:r>
          </a:p>
        </p:txBody>
      </p:sp>
      <p:sp>
        <p:nvSpPr>
          <p:cNvPr id="3" name="Picture Placeholder 2"/>
          <p:cNvSpPr>
            <a:spLocks noGrp="1"/>
          </p:cNvSpPr>
          <p:nvPr>
            <p:ph type="pic" sz="quarter" idx="12"/>
          </p:nvPr>
        </p:nvSpPr>
        <p:spPr>
          <a:xfrm>
            <a:off x="7037557" y="0"/>
            <a:ext cx="5154443" cy="619144"/>
          </a:xfrm>
        </p:spPr>
        <p:txBody>
          <a:bodyPr/>
          <a:lstStyle/>
          <a:p>
            <a:endParaRPr lang="en-US"/>
          </a:p>
        </p:txBody>
      </p:sp>
    </p:spTree>
    <p:extLst>
      <p:ext uri="{BB962C8B-B14F-4D97-AF65-F5344CB8AC3E}">
        <p14:creationId xmlns:p14="http://schemas.microsoft.com/office/powerpoint/2010/main" val="53116613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428147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3385" y="2084173"/>
            <a:ext cx="10725972" cy="1077315"/>
          </a:xfrm>
          <a:noFill/>
        </p:spPr>
        <p:txBody>
          <a:bodyPr wrap="square" tIns="91440" bIns="91440" anchor="t" anchorCtr="0">
            <a:spAutoFit/>
          </a:bodyPr>
          <a:lstStyle>
            <a:lvl1pPr algn="l" defTabSz="914192" rtl="0" eaLnBrk="1" latinLnBrk="0" hangingPunct="1">
              <a:lnSpc>
                <a:spcPct val="90000"/>
              </a:lnSpc>
              <a:spcBef>
                <a:spcPct val="0"/>
              </a:spcBef>
              <a:buNone/>
              <a:defRPr lang="en-US" sz="6469" b="0" kern="1200" cap="none" spc="-294"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a:t>Section title</a:t>
            </a:r>
          </a:p>
        </p:txBody>
      </p:sp>
      <p:grpSp>
        <p:nvGrpSpPr>
          <p:cNvPr id="3" name="Group 2"/>
          <p:cNvGrpSpPr>
            <a:grpSpLocks noChangeAspect="1"/>
          </p:cNvGrpSpPr>
          <p:nvPr userDrawn="1"/>
        </p:nvGrpSpPr>
        <p:grpSpPr>
          <a:xfrm>
            <a:off x="10752917" y="5538356"/>
            <a:ext cx="536441" cy="542983"/>
            <a:chOff x="-1600994" y="4302797"/>
            <a:chExt cx="1713039" cy="1724190"/>
          </a:xfrm>
          <a:solidFill>
            <a:schemeClr val="tx1"/>
          </a:solidFill>
        </p:grpSpPr>
        <p:sp>
          <p:nvSpPr>
            <p:cNvPr id="4"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5"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6"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7"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grpSp>
    </p:spTree>
    <p:extLst>
      <p:ext uri="{BB962C8B-B14F-4D97-AF65-F5344CB8AC3E}">
        <p14:creationId xmlns:p14="http://schemas.microsoft.com/office/powerpoint/2010/main" val="191157843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amp; Non-bulleted text_2">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8268138" cy="899665"/>
          </a:xfrm>
        </p:spPr>
        <p:txBody>
          <a:bodyPr/>
          <a:lstStyle>
            <a:lvl1pPr algn="l" defTabSz="914192" rtl="0" eaLnBrk="1" latinLnBrk="0" hangingPunct="1">
              <a:lnSpc>
                <a:spcPct val="90000"/>
              </a:lnSpc>
              <a:spcBef>
                <a:spcPct val="0"/>
              </a:spcBef>
              <a:buNone/>
              <a:defRPr lang="en-US" sz="4312" b="0" kern="1200" cap="none" spc="-147"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808221"/>
            <a:ext cx="6846133" cy="2193999"/>
          </a:xfrm>
        </p:spPr>
        <p:txBody>
          <a:bodyPr/>
          <a:lstStyle>
            <a:lvl1pPr marL="0" indent="0">
              <a:spcBef>
                <a:spcPts val="0"/>
              </a:spcBef>
              <a:spcAft>
                <a:spcPts val="1765"/>
              </a:spcAft>
              <a:buNone/>
              <a:defRPr sz="2745" spc="-98" baseline="0">
                <a:gradFill>
                  <a:gsLst>
                    <a:gs pos="1250">
                      <a:schemeClr val="tx1"/>
                    </a:gs>
                    <a:gs pos="99000">
                      <a:schemeClr val="tx1"/>
                    </a:gs>
                  </a:gsLst>
                  <a:lin ang="5400000" scaled="0"/>
                </a:gradFill>
                <a:latin typeface="+mn-lt"/>
              </a:defRPr>
            </a:lvl1pPr>
            <a:lvl2pPr marL="0" indent="0">
              <a:spcBef>
                <a:spcPts val="0"/>
              </a:spcBef>
              <a:spcAft>
                <a:spcPts val="1765"/>
              </a:spcAft>
              <a:buFontTx/>
              <a:buNone/>
              <a:defRPr sz="1371"/>
            </a:lvl2pPr>
            <a:lvl3pPr marL="224054" indent="0">
              <a:spcBef>
                <a:spcPts val="0"/>
              </a:spcBef>
              <a:spcAft>
                <a:spcPts val="1765"/>
              </a:spcAft>
              <a:buNone/>
              <a:defRPr sz="1371"/>
            </a:lvl3pPr>
            <a:lvl4pPr marL="448107" indent="0">
              <a:spcBef>
                <a:spcPts val="0"/>
              </a:spcBef>
              <a:spcAft>
                <a:spcPts val="1765"/>
              </a:spcAft>
              <a:buNone/>
              <a:defRPr sz="1175"/>
            </a:lvl4pPr>
            <a:lvl5pPr marL="672161" indent="0">
              <a:spcBef>
                <a:spcPts val="0"/>
              </a:spcBef>
              <a:spcAft>
                <a:spcPts val="1765"/>
              </a:spcAft>
              <a:buNone/>
              <a:defRPr sz="11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p:cNvSpPr/>
          <p:nvPr userDrawn="1"/>
        </p:nvSpPr>
        <p:spPr bwMode="auto">
          <a:xfrm flipH="1">
            <a:off x="3179356" y="0"/>
            <a:ext cx="9012644" cy="6858000"/>
          </a:xfrm>
          <a:custGeom>
            <a:avLst/>
            <a:gdLst>
              <a:gd name="connsiteX0" fmla="*/ 2250659 w 9193366"/>
              <a:gd name="connsiteY0" fmla="*/ 0 h 6994525"/>
              <a:gd name="connsiteX1" fmla="*/ 2249942 w 9193366"/>
              <a:gd name="connsiteY1" fmla="*/ 0 h 6994525"/>
              <a:gd name="connsiteX2" fmla="*/ 0 w 9193366"/>
              <a:gd name="connsiteY2" fmla="*/ 0 h 6994525"/>
              <a:gd name="connsiteX3" fmla="*/ 0 w 9193366"/>
              <a:gd name="connsiteY3" fmla="*/ 6994525 h 6994525"/>
              <a:gd name="connsiteX4" fmla="*/ 2249942 w 9193366"/>
              <a:gd name="connsiteY4" fmla="*/ 6994525 h 6994525"/>
              <a:gd name="connsiteX5" fmla="*/ 2250659 w 9193366"/>
              <a:gd name="connsiteY5" fmla="*/ 6994525 h 6994525"/>
              <a:gd name="connsiteX6" fmla="*/ 9193366 w 9193366"/>
              <a:gd name="connsiteY6" fmla="*/ 6994525 h 6994525"/>
              <a:gd name="connsiteX7" fmla="*/ 2250659 w 9193366"/>
              <a:gd name="connsiteY7" fmla="*/ 723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93366" h="6994525">
                <a:moveTo>
                  <a:pt x="2250659" y="0"/>
                </a:moveTo>
                <a:lnTo>
                  <a:pt x="2249942" y="0"/>
                </a:lnTo>
                <a:lnTo>
                  <a:pt x="0" y="0"/>
                </a:lnTo>
                <a:lnTo>
                  <a:pt x="0" y="6994525"/>
                </a:lnTo>
                <a:lnTo>
                  <a:pt x="2249942" y="6994525"/>
                </a:lnTo>
                <a:lnTo>
                  <a:pt x="2250659" y="6994525"/>
                </a:lnTo>
                <a:lnTo>
                  <a:pt x="9193366" y="6994525"/>
                </a:lnTo>
                <a:lnTo>
                  <a:pt x="2250659"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0014511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Section_layout_2_text">
    <p:spTree>
      <p:nvGrpSpPr>
        <p:cNvPr id="1" name=""/>
        <p:cNvGrpSpPr/>
        <p:nvPr/>
      </p:nvGrpSpPr>
      <p:grpSpPr>
        <a:xfrm>
          <a:off x="0" y="0"/>
          <a:ext cx="0" cy="0"/>
          <a:chOff x="0" y="0"/>
          <a:chExt cx="0" cy="0"/>
        </a:xfrm>
      </p:grpSpPr>
      <p:sp>
        <p:nvSpPr>
          <p:cNvPr id="2" name="Title 1"/>
          <p:cNvSpPr>
            <a:spLocks noGrp="1"/>
          </p:cNvSpPr>
          <p:nvPr>
            <p:ph type="title"/>
          </p:nvPr>
        </p:nvSpPr>
        <p:spPr>
          <a:xfrm>
            <a:off x="574273" y="1137812"/>
            <a:ext cx="6256298" cy="899665"/>
          </a:xfrm>
        </p:spPr>
        <p:txBody>
          <a:bodyPr/>
          <a:lstStyle>
            <a:lvl1pPr algn="l" defTabSz="914192" rtl="0" eaLnBrk="1" latinLnBrk="0" hangingPunct="1">
              <a:lnSpc>
                <a:spcPct val="90000"/>
              </a:lnSpc>
              <a:spcBef>
                <a:spcPct val="0"/>
              </a:spcBef>
              <a:buNone/>
              <a:defRPr lang="en-US" sz="588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dirty="0"/>
              <a:t>Click to edit Master title style</a:t>
            </a:r>
          </a:p>
        </p:txBody>
      </p:sp>
      <p:sp>
        <p:nvSpPr>
          <p:cNvPr id="11" name="Freeform 10"/>
          <p:cNvSpPr/>
          <p:nvPr userDrawn="1"/>
        </p:nvSpPr>
        <p:spPr bwMode="auto">
          <a:xfrm>
            <a:off x="2114851" y="-2"/>
            <a:ext cx="10077148" cy="6858001"/>
          </a:xfrm>
          <a:custGeom>
            <a:avLst/>
            <a:gdLst>
              <a:gd name="connsiteX0" fmla="*/ 6942707 w 10279216"/>
              <a:gd name="connsiteY0" fmla="*/ 0 h 6994526"/>
              <a:gd name="connsiteX1" fmla="*/ 6943424 w 10279216"/>
              <a:gd name="connsiteY1" fmla="*/ 0 h 6994526"/>
              <a:gd name="connsiteX2" fmla="*/ 9193366 w 10279216"/>
              <a:gd name="connsiteY2" fmla="*/ 0 h 6994526"/>
              <a:gd name="connsiteX3" fmla="*/ 9193366 w 10279216"/>
              <a:gd name="connsiteY3" fmla="*/ 1 h 6994526"/>
              <a:gd name="connsiteX4" fmla="*/ 10279216 w 10279216"/>
              <a:gd name="connsiteY4" fmla="*/ 1 h 6994526"/>
              <a:gd name="connsiteX5" fmla="*/ 10279216 w 10279216"/>
              <a:gd name="connsiteY5" fmla="*/ 6994526 h 6994526"/>
              <a:gd name="connsiteX6" fmla="*/ 8167841 w 10279216"/>
              <a:gd name="connsiteY6" fmla="*/ 6994526 h 6994526"/>
              <a:gd name="connsiteX7" fmla="*/ 8167841 w 10279216"/>
              <a:gd name="connsiteY7" fmla="*/ 6994525 h 6994526"/>
              <a:gd name="connsiteX8" fmla="*/ 6943424 w 10279216"/>
              <a:gd name="connsiteY8" fmla="*/ 6994525 h 6994526"/>
              <a:gd name="connsiteX9" fmla="*/ 6942707 w 10279216"/>
              <a:gd name="connsiteY9" fmla="*/ 6994525 h 6994526"/>
              <a:gd name="connsiteX10" fmla="*/ 0 w 10279216"/>
              <a:gd name="connsiteY10" fmla="*/ 6994525 h 6994526"/>
              <a:gd name="connsiteX11" fmla="*/ 6942707 w 10279216"/>
              <a:gd name="connsiteY11" fmla="*/ 723 h 699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79216" h="6994526">
                <a:moveTo>
                  <a:pt x="6942707" y="0"/>
                </a:moveTo>
                <a:lnTo>
                  <a:pt x="6943424" y="0"/>
                </a:lnTo>
                <a:lnTo>
                  <a:pt x="9193366" y="0"/>
                </a:lnTo>
                <a:lnTo>
                  <a:pt x="9193366" y="1"/>
                </a:lnTo>
                <a:lnTo>
                  <a:pt x="10279216" y="1"/>
                </a:lnTo>
                <a:lnTo>
                  <a:pt x="10279216" y="6994526"/>
                </a:lnTo>
                <a:lnTo>
                  <a:pt x="8167841" y="6994526"/>
                </a:lnTo>
                <a:lnTo>
                  <a:pt x="8167841" y="6994525"/>
                </a:lnTo>
                <a:lnTo>
                  <a:pt x="6943424" y="6994525"/>
                </a:lnTo>
                <a:lnTo>
                  <a:pt x="6942707" y="6994525"/>
                </a:lnTo>
                <a:lnTo>
                  <a:pt x="0" y="6994525"/>
                </a:lnTo>
                <a:lnTo>
                  <a:pt x="6942707"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5"/>
          <p:cNvSpPr>
            <a:spLocks noGrp="1"/>
          </p:cNvSpPr>
          <p:nvPr>
            <p:ph type="body" sz="quarter" idx="10"/>
          </p:nvPr>
        </p:nvSpPr>
        <p:spPr>
          <a:xfrm>
            <a:off x="6655021" y="2515638"/>
            <a:ext cx="5109621" cy="479813"/>
          </a:xfrm>
        </p:spPr>
        <p:txBody>
          <a:bodyPr/>
          <a:lstStyle>
            <a:lvl1pPr marL="0" indent="0" algn="l" defTabSz="913874" rtl="0" eaLnBrk="1" latinLnBrk="0" hangingPunct="1">
              <a:lnSpc>
                <a:spcPct val="90000"/>
              </a:lnSpc>
              <a:spcBef>
                <a:spcPts val="0"/>
              </a:spcBef>
              <a:spcAft>
                <a:spcPts val="1765"/>
              </a:spcAft>
              <a:buNone/>
              <a:defRPr lang="en-US" sz="2157" kern="1200" spc="-49" baseline="0" dirty="0" smtClean="0">
                <a:solidFill>
                  <a:schemeClr val="bg2"/>
                </a:solidFill>
                <a:latin typeface="+mn-lt"/>
                <a:ea typeface="Segoe UI" pitchFamily="34" charset="0"/>
                <a:cs typeface="Segoe UI" pitchFamily="34" charset="0"/>
              </a:defRPr>
            </a:lvl1pPr>
            <a:lvl2pPr marL="0" indent="0" algn="l" defTabSz="913874" rtl="0" eaLnBrk="1" latinLnBrk="0" hangingPunct="1">
              <a:lnSpc>
                <a:spcPct val="90000"/>
              </a:lnSpc>
              <a:spcAft>
                <a:spcPts val="1765"/>
              </a:spcAft>
              <a:buFontTx/>
              <a:buNone/>
              <a:defRPr lang="en-US" sz="2353" kern="1200" spc="-49" dirty="0" smtClean="0">
                <a:solidFill>
                  <a:schemeClr val="bg2"/>
                </a:solidFill>
                <a:latin typeface="+mn-lt"/>
                <a:ea typeface="Segoe UI" pitchFamily="34" charset="0"/>
                <a:cs typeface="Segoe UI" pitchFamily="34" charset="0"/>
              </a:defRPr>
            </a:lvl2pPr>
            <a:lvl3pPr marL="0" indent="0" algn="l" defTabSz="913874" rtl="0" eaLnBrk="1" latinLnBrk="0" hangingPunct="1">
              <a:lnSpc>
                <a:spcPct val="90000"/>
              </a:lnSpc>
              <a:spcAft>
                <a:spcPts val="1765"/>
              </a:spcAft>
              <a:buNone/>
              <a:defRPr lang="en-US" sz="2353" kern="1200" spc="-49" dirty="0" smtClean="0">
                <a:solidFill>
                  <a:schemeClr val="bg2"/>
                </a:solidFill>
                <a:latin typeface="+mn-lt"/>
                <a:ea typeface="Segoe UI" pitchFamily="34" charset="0"/>
                <a:cs typeface="Segoe UI" pitchFamily="34" charset="0"/>
              </a:defRPr>
            </a:lvl3pPr>
            <a:lvl4pPr marL="0" indent="0" algn="l" defTabSz="913874" rtl="0" eaLnBrk="1" latinLnBrk="0" hangingPunct="1">
              <a:lnSpc>
                <a:spcPct val="90000"/>
              </a:lnSpc>
              <a:spcAft>
                <a:spcPts val="1765"/>
              </a:spcAft>
              <a:buNone/>
              <a:defRPr lang="en-US" sz="2353" kern="1200" spc="-49" dirty="0" smtClean="0">
                <a:solidFill>
                  <a:schemeClr val="bg2"/>
                </a:solidFill>
                <a:latin typeface="+mn-lt"/>
                <a:ea typeface="Segoe UI" pitchFamily="34" charset="0"/>
                <a:cs typeface="Segoe UI" pitchFamily="34" charset="0"/>
              </a:defRPr>
            </a:lvl4pPr>
            <a:lvl5pPr marL="0" indent="0" algn="l" defTabSz="913874" rtl="0" eaLnBrk="1" latinLnBrk="0" hangingPunct="1">
              <a:lnSpc>
                <a:spcPct val="90000"/>
              </a:lnSpc>
              <a:spcAft>
                <a:spcPts val="1765"/>
              </a:spcAft>
              <a:buNone/>
              <a:defRPr lang="en-US" sz="2353" kern="1200" spc="-49" dirty="0">
                <a:solidFill>
                  <a:schemeClr val="bg2"/>
                </a:solidFill>
                <a:latin typeface="+mn-lt"/>
                <a:ea typeface="Segoe UI" pitchFamily="34" charset="0"/>
                <a:cs typeface="Segoe UI" pitchFamily="34" charset="0"/>
              </a:defRPr>
            </a:lvl5pPr>
          </a:lstStyle>
          <a:p>
            <a:pPr lvl="0"/>
            <a:r>
              <a:rPr lang="en-US" dirty="0"/>
              <a:t>Click to edit Master text styles</a:t>
            </a:r>
          </a:p>
        </p:txBody>
      </p:sp>
      <p:grpSp>
        <p:nvGrpSpPr>
          <p:cNvPr id="10" name="Group 9"/>
          <p:cNvGrpSpPr>
            <a:grpSpLocks noChangeAspect="1"/>
          </p:cNvGrpSpPr>
          <p:nvPr userDrawn="1"/>
        </p:nvGrpSpPr>
        <p:grpSpPr>
          <a:xfrm>
            <a:off x="738086" y="5538356"/>
            <a:ext cx="536441" cy="542983"/>
            <a:chOff x="-1600994" y="4302797"/>
            <a:chExt cx="1713039" cy="1724190"/>
          </a:xfrm>
          <a:solidFill>
            <a:schemeClr val="tx1"/>
          </a:solidFill>
        </p:grpSpPr>
        <p:sp>
          <p:nvSpPr>
            <p:cNvPr id="12"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18"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19"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20"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grpSp>
    </p:spTree>
    <p:extLst>
      <p:ext uri="{BB962C8B-B14F-4D97-AF65-F5344CB8AC3E}">
        <p14:creationId xmlns:p14="http://schemas.microsoft.com/office/powerpoint/2010/main" val="233805963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cSld name="1_Title Only_Full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alpha val="99000"/>
                  </a:schemeClr>
                </a:solidFill>
              </a:defRPr>
            </a:lvl1pPr>
          </a:lstStyle>
          <a:p>
            <a:r>
              <a:rPr lang="en-US" dirty="0"/>
              <a:t>Click to edit Master title style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7133" y="6279931"/>
            <a:ext cx="1001725" cy="502636"/>
          </a:xfrm>
          <a:prstGeom prst="rect">
            <a:avLst/>
          </a:prstGeom>
        </p:spPr>
      </p:pic>
      <p:sp>
        <p:nvSpPr>
          <p:cNvPr id="8" name="TextBox 7"/>
          <p:cNvSpPr txBox="1"/>
          <p:nvPr userDrawn="1"/>
        </p:nvSpPr>
        <p:spPr>
          <a:xfrm>
            <a:off x="10990798" y="6591009"/>
            <a:ext cx="1021758" cy="138499"/>
          </a:xfrm>
          <a:prstGeom prst="rect">
            <a:avLst/>
          </a:prstGeom>
          <a:noFill/>
        </p:spPr>
        <p:txBody>
          <a:bodyPr wrap="square" lIns="0" tIns="0" rIns="0" bIns="0" rtlCol="0">
            <a:sp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fld id="{D1FDF147-A34E-4605-92D6-A58348E56B3A}" type="slidenum">
              <a:rPr kumimoji="0" lang="en-US" sz="900" b="0" i="0" u="none" strike="noStrike" kern="1200" cap="none" spc="0" normalizeH="0" baseline="0" noProof="0" smtClean="0">
                <a:ln>
                  <a:noFill/>
                </a:ln>
                <a:solidFill>
                  <a:srgbClr val="0078D7">
                    <a:alpha val="99000"/>
                  </a:srgbClr>
                </a:solidFill>
                <a:effectLst/>
                <a:uLnTx/>
                <a:uFillTx/>
                <a:latin typeface="Segoe UI"/>
                <a:ea typeface="+mn-ea"/>
                <a:cs typeface="+mn-cs"/>
              </a:rPr>
              <a:pPr marL="0" marR="0" lvl="0" indent="0" algn="r" defTabSz="914192"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err="1">
              <a:ln>
                <a:noFill/>
              </a:ln>
              <a:solidFill>
                <a:srgbClr val="0078D7">
                  <a:alpha val="99000"/>
                </a:srgbClr>
              </a:solidFill>
              <a:effectLst/>
              <a:uLnTx/>
              <a:uFillTx/>
              <a:latin typeface="Segoe UI"/>
              <a:ea typeface="+mn-ea"/>
              <a:cs typeface="+mn-cs"/>
            </a:endParaRPr>
          </a:p>
        </p:txBody>
      </p:sp>
    </p:spTree>
    <p:extLst>
      <p:ext uri="{BB962C8B-B14F-4D97-AF65-F5344CB8AC3E}">
        <p14:creationId xmlns:p14="http://schemas.microsoft.com/office/powerpoint/2010/main" val="217499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userDrawn="1">
  <p:cSld name="Divider_Color LG Text">
    <p:bg>
      <p:bgPr>
        <a:solidFill>
          <a:schemeClr val="accent1"/>
        </a:solidFill>
        <a:effectLst/>
      </p:bgPr>
    </p:bg>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484720" y="5797652"/>
            <a:ext cx="7860998" cy="562933"/>
          </a:xfrm>
        </p:spPr>
        <p:txBody>
          <a:bodyPr anchor="b" anchorCtr="0">
            <a:normAutofit/>
          </a:bodyPr>
          <a:lstStyle>
            <a:lvl1pPr>
              <a:defRPr sz="1866">
                <a:solidFill>
                  <a:schemeClr val="bg1"/>
                </a:solidFill>
                <a:latin typeface="+mn-lt"/>
              </a:defRPr>
            </a:lvl1pPr>
          </a:lstStyle>
          <a:p>
            <a:pPr lvl="0"/>
            <a:r>
              <a:rPr lang="en-US" dirty="0"/>
              <a:t>Click to edit Master text styles</a:t>
            </a:r>
          </a:p>
        </p:txBody>
      </p:sp>
      <p:sp>
        <p:nvSpPr>
          <p:cNvPr id="10" name="Title 9"/>
          <p:cNvSpPr>
            <a:spLocks noGrp="1"/>
          </p:cNvSpPr>
          <p:nvPr>
            <p:ph type="title"/>
          </p:nvPr>
        </p:nvSpPr>
        <p:spPr>
          <a:xfrm>
            <a:off x="484722" y="2786219"/>
            <a:ext cx="11218332" cy="960821"/>
          </a:xfrm>
        </p:spPr>
        <p:txBody>
          <a:bodyPr>
            <a:spAutoFit/>
          </a:bodyPr>
          <a:lstStyle>
            <a:lvl1pPr>
              <a:lnSpc>
                <a:spcPct val="95000"/>
              </a:lnSpc>
              <a:defRPr sz="5332">
                <a:solidFill>
                  <a:schemeClr val="bg1"/>
                </a:solidFill>
                <a:latin typeface="Segoe UI Light"/>
                <a:cs typeface="Segoe UI Light"/>
              </a:defRPr>
            </a:lvl1pPr>
          </a:lstStyle>
          <a:p>
            <a:r>
              <a:rPr lang="en-US" dirty="0"/>
              <a:t>Click to edit Master title style</a:t>
            </a:r>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474321" y="6054607"/>
            <a:ext cx="1341118" cy="45347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064943159"/>
      </p:ext>
    </p:extLst>
  </p:cSld>
  <p:clrMapOvr>
    <a:overrideClrMapping bg1="lt1" tx1="dk1" bg2="lt2" tx2="dk2" accent1="accent1" accent2="accent2" accent3="accent3" accent4="accent4" accent5="accent5" accent6="accent6" hlink="hlink" folHlink="folHlink"/>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4114079716"/>
      </p:ext>
    </p:extLst>
  </p:cSld>
  <p:clrMapOvr>
    <a:masterClrMapping/>
  </p:clrMapOvr>
  <p:transition>
    <p:fade/>
  </p:transition>
  <p:hf hdr="0" dt="0"/>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ext Only_Larg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484718" y="1712386"/>
            <a:ext cx="8922690" cy="619144"/>
          </a:xfrm>
        </p:spPr>
        <p:txBody>
          <a:bodyPr/>
          <a:lstStyle>
            <a:lvl1pPr>
              <a:spcAft>
                <a:spcPts val="1600"/>
              </a:spcAft>
              <a:defRPr/>
            </a:lvl1pPr>
          </a:lstStyle>
          <a:p>
            <a:pPr lvl="0"/>
            <a:r>
              <a:rPr lang="en-US" dirty="0"/>
              <a:t>Click to edit Master text styles</a:t>
            </a:r>
          </a:p>
        </p:txBody>
      </p:sp>
    </p:spTree>
    <p:extLst>
      <p:ext uri="{BB962C8B-B14F-4D97-AF65-F5344CB8AC3E}">
        <p14:creationId xmlns:p14="http://schemas.microsoft.com/office/powerpoint/2010/main" val="37554223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148352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499536" y="503768"/>
            <a:ext cx="11203517" cy="728134"/>
          </a:xfrm>
        </p:spPr>
        <p:txBody>
          <a:bodyPr vert="horz" lIns="0" tIns="0" rIns="0" bIns="0" rtlCol="0">
            <a:noAutofit/>
          </a:bodyPr>
          <a:lstStyle>
            <a:lvl1pPr>
              <a:defRPr lang="en-US" sz="4800" dirty="0" smtClean="0"/>
            </a:lvl1pPr>
          </a:lstStyle>
          <a:p>
            <a:pPr lvl="0"/>
            <a:r>
              <a:rPr lang="en-US" dirty="0"/>
              <a:t>Click to edit Master text styles</a:t>
            </a:r>
          </a:p>
        </p:txBody>
      </p:sp>
    </p:spTree>
    <p:extLst>
      <p:ext uri="{BB962C8B-B14F-4D97-AF65-F5344CB8AC3E}">
        <p14:creationId xmlns:p14="http://schemas.microsoft.com/office/powerpoint/2010/main" val="315798611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3227529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8996528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5199207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729091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75609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1_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127" cy="6858000"/>
          </a:xfrm>
          <a:prstGeom prst="rect">
            <a:avLst/>
          </a:prstGeom>
        </p:spPr>
      </p:pic>
      <p:pic>
        <p:nvPicPr>
          <p:cNvPr id="5" name="Picture 4"/>
          <p:cNvPicPr>
            <a:picLocks noChangeAspect="1"/>
          </p:cNvPicPr>
          <p:nvPr userDrawn="1"/>
        </p:nvPicPr>
        <p:blipFill>
          <a:blip r:embed="rId3"/>
          <a:stretch>
            <a:fillRect/>
          </a:stretch>
        </p:blipFill>
        <p:spPr>
          <a:xfrm>
            <a:off x="-1589" y="0"/>
            <a:ext cx="12195176" cy="6858000"/>
          </a:xfrm>
          <a:prstGeom prst="rect">
            <a:avLst/>
          </a:prstGeom>
        </p:spPr>
      </p:pic>
    </p:spTree>
    <p:extLst>
      <p:ext uri="{BB962C8B-B14F-4D97-AF65-F5344CB8AC3E}">
        <p14:creationId xmlns:p14="http://schemas.microsoft.com/office/powerpoint/2010/main" val="7027731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2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32" y="-297"/>
            <a:ext cx="12190135" cy="6858594"/>
          </a:xfrm>
          <a:prstGeom prst="rect">
            <a:avLst/>
          </a:prstGeom>
        </p:spPr>
      </p:pic>
    </p:spTree>
    <p:extLst>
      <p:ext uri="{BB962C8B-B14F-4D97-AF65-F5344CB8AC3E}">
        <p14:creationId xmlns:p14="http://schemas.microsoft.com/office/powerpoint/2010/main" val="14593033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3_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589" y="0"/>
            <a:ext cx="12195176" cy="6858000"/>
          </a:xfrm>
          <a:prstGeom prst="rect">
            <a:avLst/>
          </a:prstGeom>
        </p:spPr>
      </p:pic>
    </p:spTree>
    <p:extLst>
      <p:ext uri="{BB962C8B-B14F-4D97-AF65-F5344CB8AC3E}">
        <p14:creationId xmlns:p14="http://schemas.microsoft.com/office/powerpoint/2010/main" val="25725310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4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1589" y="3810"/>
            <a:ext cx="12195176" cy="6850380"/>
          </a:xfrm>
          <a:prstGeom prst="rect">
            <a:avLst/>
          </a:prstGeom>
        </p:spPr>
      </p:pic>
      <p:sp>
        <p:nvSpPr>
          <p:cNvPr id="2" name="Rectangle 1"/>
          <p:cNvSpPr/>
          <p:nvPr userDrawn="1"/>
        </p:nvSpPr>
        <p:spPr bwMode="auto">
          <a:xfrm>
            <a:off x="-127" y="0"/>
            <a:ext cx="12192127" cy="6856286"/>
          </a:xfrm>
          <a:prstGeom prst="rect">
            <a:avLst/>
          </a:prstGeom>
          <a:solidFill>
            <a:schemeClr val="tx1">
              <a:lumMod val="95000"/>
              <a:lumOff val="5000"/>
              <a:alpha val="5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63482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41934462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5_Blank Dark">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237507" y="0"/>
            <a:ext cx="6954493" cy="6858000"/>
          </a:xfrm>
          <a:prstGeom prst="rect">
            <a:avLst/>
          </a:prstGeom>
          <a:gradFill>
            <a:gsLst>
              <a:gs pos="0">
                <a:schemeClr val="tx1">
                  <a:alpha val="0"/>
                </a:schemeClr>
              </a:gs>
              <a:gs pos="100000">
                <a:schemeClr val="tx1">
                  <a:alpha val="39000"/>
                </a:schemeClr>
              </a:gs>
            </a:gsLst>
            <a:lin ang="0" scaled="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7544" b="7544"/>
          <a:stretch/>
        </p:blipFill>
        <p:spPr>
          <a:xfrm>
            <a:off x="0" y="1714"/>
            <a:ext cx="12192127" cy="6856286"/>
          </a:xfrm>
          <a:prstGeom prst="rect">
            <a:avLst/>
          </a:prstGeom>
        </p:spPr>
      </p:pic>
    </p:spTree>
    <p:extLst>
      <p:ext uri="{BB962C8B-B14F-4D97-AF65-F5344CB8AC3E}">
        <p14:creationId xmlns:p14="http://schemas.microsoft.com/office/powerpoint/2010/main" val="4168304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6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l="8555" r="8555"/>
          <a:stretch/>
        </p:blipFill>
        <p:spPr>
          <a:xfrm>
            <a:off x="-64" y="857"/>
            <a:ext cx="12192127" cy="6856286"/>
          </a:xfrm>
          <a:prstGeom prst="rect">
            <a:avLst/>
          </a:prstGeom>
        </p:spPr>
      </p:pic>
    </p:spTree>
    <p:extLst>
      <p:ext uri="{BB962C8B-B14F-4D97-AF65-F5344CB8AC3E}">
        <p14:creationId xmlns:p14="http://schemas.microsoft.com/office/powerpoint/2010/main" val="22233133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gradFill>
                  <a:gsLst>
                    <a:gs pos="1250">
                      <a:schemeClr val="bg1"/>
                    </a:gs>
                    <a:gs pos="100000">
                      <a:schemeClr val="bg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gradFill>
                  <a:gsLst>
                    <a:gs pos="1250">
                      <a:schemeClr val="bg1"/>
                    </a:gs>
                    <a:gs pos="100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4664824"/>
      </p:ext>
    </p:extLst>
  </p:cSld>
  <p:clrMapOvr>
    <a:masterClrMapping/>
  </p:clrMapOvr>
  <p:transition spd="slow"/>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9302" y="2081645"/>
            <a:ext cx="8964185" cy="1616318"/>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525213622"/>
      </p:ext>
    </p:extLst>
  </p:cSld>
  <p:clrMapOvr>
    <a:masterClrMapping/>
  </p:clrMapOvr>
  <p:transition spd="slow"/>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7782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87531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3601229"/>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20921745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4506806"/>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4100212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85848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492174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1" baseline="0">
                <a:latin typeface="+mn-lt"/>
              </a:defRPr>
            </a:lvl1pPr>
          </a:lstStyle>
          <a:p>
            <a:pPr lvl="0"/>
            <a:r>
              <a:rPr lang="en-US" dirty="0"/>
              <a:t>Click to edit Master text styles</a:t>
            </a:r>
          </a:p>
        </p:txBody>
      </p:sp>
      <p:sp>
        <p:nvSpPr>
          <p:cNvPr id="2" name="Title 1"/>
          <p:cNvSpPr>
            <a:spLocks noGrp="1"/>
          </p:cNvSpPr>
          <p:nvPr>
            <p:ph type="title"/>
          </p:nvPr>
        </p:nvSpPr>
        <p:spPr>
          <a:xfrm>
            <a:off x="269239" y="2084173"/>
            <a:ext cx="11653522" cy="894996"/>
          </a:xfrm>
        </p:spPr>
        <p:txBody>
          <a:bodyPr/>
          <a:lstStyle>
            <a:lvl1pPr>
              <a:defRPr sz="5294"/>
            </a:lvl1pPr>
          </a:lstStyle>
          <a:p>
            <a:r>
              <a:rPr lang="en-US" dirty="0"/>
              <a:t>Click to edit Master title style</a:t>
            </a:r>
          </a:p>
        </p:txBody>
      </p:sp>
    </p:spTree>
    <p:extLst>
      <p:ext uri="{BB962C8B-B14F-4D97-AF65-F5344CB8AC3E}">
        <p14:creationId xmlns:p14="http://schemas.microsoft.com/office/powerpoint/2010/main" val="1159694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accent2"/>
          </a:solidFill>
        </p:spPr>
        <p:txBody>
          <a:bodyPr lIns="146304" tIns="91440" rIns="146304" bIns="91440" anchor="t" anchorCtr="0"/>
          <a:lstStyle>
            <a:lvl1pPr>
              <a:defRPr sz="5882" spc="-98" baseline="0">
                <a:gradFill>
                  <a:gsLst>
                    <a:gs pos="100000">
                      <a:schemeClr val="bg1"/>
                    </a:gs>
                    <a:gs pos="1000">
                      <a:schemeClr val="bg1"/>
                    </a:gs>
                  </a:gsLst>
                  <a:lin ang="5400000" scaled="0"/>
                </a:gradFill>
              </a:defRPr>
            </a:lvl1pPr>
          </a:lstStyle>
          <a:p>
            <a:r>
              <a:rPr lang="en-US" dirty="0"/>
              <a:t>Pull quote</a:t>
            </a:r>
          </a:p>
        </p:txBody>
      </p:sp>
    </p:spTree>
    <p:extLst>
      <p:ext uri="{BB962C8B-B14F-4D97-AF65-F5344CB8AC3E}">
        <p14:creationId xmlns:p14="http://schemas.microsoft.com/office/powerpoint/2010/main" val="108961038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686693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9565515" y="2230616"/>
            <a:ext cx="2626485" cy="4627384"/>
          </a:xfrm>
          <a:prstGeom prst="rect">
            <a:avLst/>
          </a:prstGeom>
        </p:spPr>
      </p:pic>
      <p:sp>
        <p:nvSpPr>
          <p:cNvPr id="2" name="Title 1"/>
          <p:cNvSpPr>
            <a:spLocks noGrp="1"/>
          </p:cNvSpPr>
          <p:nvPr>
            <p:ph type="title"/>
          </p:nvPr>
        </p:nvSpPr>
        <p:spPr>
          <a:xfrm>
            <a:off x="269241" y="1187621"/>
            <a:ext cx="5378548" cy="2689656"/>
          </a:xfrm>
        </p:spPr>
        <p:txBody>
          <a:bodyPr/>
          <a:lstStyle>
            <a:lvl1pPr>
              <a:defRPr sz="6470" baseline="0">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33431245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007487" y="1187621"/>
            <a:ext cx="5378548" cy="2689656"/>
          </a:xfrm>
        </p:spPr>
        <p:txBody>
          <a:bodyPr/>
          <a:lstStyle>
            <a:lvl1pPr>
              <a:defRPr sz="6470" baseline="0">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userDrawn="1"/>
        </p:nvPicPr>
        <p:blipFill>
          <a:blip r:embed="rId2"/>
          <a:stretch>
            <a:fillRect/>
          </a:stretch>
        </p:blipFill>
        <p:spPr>
          <a:xfrm flipH="1">
            <a:off x="0" y="2230616"/>
            <a:ext cx="2626485" cy="4627384"/>
          </a:xfrm>
          <a:prstGeom prst="rect">
            <a:avLst/>
          </a:prstGeom>
        </p:spPr>
      </p:pic>
    </p:spTree>
    <p:extLst>
      <p:ext uri="{BB962C8B-B14F-4D97-AF65-F5344CB8AC3E}">
        <p14:creationId xmlns:p14="http://schemas.microsoft.com/office/powerpoint/2010/main" val="545303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078" cy="898109"/>
          </a:xfrm>
        </p:spPr>
        <p:txBody>
          <a:bodyPr/>
          <a:lstStyle>
            <a:lvl1pPr>
              <a:defRPr>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gradFill>
                  <a:gsLst>
                    <a:gs pos="94690">
                      <a:schemeClr val="tx1"/>
                    </a:gs>
                    <a:gs pos="0">
                      <a:schemeClr val="tx1"/>
                    </a:gs>
                  </a:gsLst>
                  <a:lin ang="5400000" scaled="0"/>
                </a:gradFill>
              </a:defRPr>
            </a:lvl1pPr>
            <a:lvl2pPr marL="0" indent="0">
              <a:buFontTx/>
              <a:buNone/>
              <a:defRPr sz="1961">
                <a:gradFill>
                  <a:gsLst>
                    <a:gs pos="94690">
                      <a:schemeClr val="tx1"/>
                    </a:gs>
                    <a:gs pos="0">
                      <a:schemeClr val="tx1"/>
                    </a:gs>
                  </a:gsLst>
                  <a:lin ang="5400000" scaled="0"/>
                </a:gradFill>
              </a:defRPr>
            </a:lvl2pPr>
            <a:lvl3pPr marL="224097" indent="0">
              <a:buNone/>
              <a:defRPr>
                <a:gradFill>
                  <a:gsLst>
                    <a:gs pos="94690">
                      <a:schemeClr val="tx1"/>
                    </a:gs>
                    <a:gs pos="0">
                      <a:schemeClr val="tx1"/>
                    </a:gs>
                  </a:gsLst>
                  <a:lin ang="5400000" scaled="0"/>
                </a:gradFill>
              </a:defRPr>
            </a:lvl3pPr>
            <a:lvl4pPr marL="448193" indent="0">
              <a:buNone/>
              <a:defRPr>
                <a:gradFill>
                  <a:gsLst>
                    <a:gs pos="94690">
                      <a:schemeClr val="tx1"/>
                    </a:gs>
                    <a:gs pos="0">
                      <a:schemeClr val="tx1"/>
                    </a:gs>
                  </a:gsLst>
                  <a:lin ang="5400000" scaled="0"/>
                </a:gradFill>
              </a:defRPr>
            </a:lvl4pPr>
            <a:lvl5pPr marL="672290" indent="0">
              <a:buNone/>
              <a:defRPr>
                <a:gradFill>
                  <a:gsLst>
                    <a:gs pos="9469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193233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9240" y="289511"/>
            <a:ext cx="8874570" cy="898110"/>
          </a:xfrm>
        </p:spPr>
        <p:txBody>
          <a:bodyPr/>
          <a:lstStyle/>
          <a:p>
            <a:r>
              <a:rPr lang="en-US"/>
              <a:t>Click to edit Master title style</a:t>
            </a:r>
            <a:endParaRPr lang="en-US" dirty="0"/>
          </a:p>
        </p:txBody>
      </p:sp>
    </p:spTree>
    <p:extLst>
      <p:ext uri="{BB962C8B-B14F-4D97-AF65-F5344CB8AC3E}">
        <p14:creationId xmlns:p14="http://schemas.microsoft.com/office/powerpoint/2010/main" val="357529605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078" cy="898109"/>
          </a:xfrm>
        </p:spPr>
        <p:txBody>
          <a:bodyPr/>
          <a:lstStyle>
            <a:lvl1pPr>
              <a:defRPr>
                <a:gradFill>
                  <a:gsLst>
                    <a:gs pos="1250">
                      <a:schemeClr val="accent1"/>
                    </a:gs>
                    <a:gs pos="100000">
                      <a:schemeClr val="accent1"/>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7621"/>
            <a:ext cx="11653523" cy="198719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0728437"/>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1"/>
                    </a:gs>
                    <a:gs pos="99000">
                      <a:schemeClr val="accent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1187164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gradFill>
                  <a:gsLst>
                    <a:gs pos="1250">
                      <a:schemeClr val="accent4"/>
                    </a:gs>
                    <a:gs pos="100000">
                      <a:schemeClr val="accent4"/>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3278867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822599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96805552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0147502"/>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686910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99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99000">
                      <a:schemeClr val="accent4"/>
                    </a:gs>
                  </a:gsLst>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5419573"/>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99000">
                      <a:schemeClr val="accent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01433185"/>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99000">
                      <a:schemeClr val="accent1"/>
                    </a:gs>
                  </a:gsLst>
                </a:gradFill>
              </a:defRPr>
            </a:lvl1pPr>
          </a:lstStyle>
          <a:p>
            <a:r>
              <a:rPr lang="en-US"/>
              <a:t>Click to edit Master title style</a:t>
            </a:r>
            <a:endParaRPr lang="en-US" dirty="0"/>
          </a:p>
        </p:txBody>
      </p:sp>
      <p:sp>
        <p:nvSpPr>
          <p:cNvPr id="3" name="Title 1"/>
          <p:cNvSpPr txBox="1">
            <a:spLocks/>
          </p:cNvSpPr>
          <p:nvPr userDrawn="1"/>
        </p:nvSpPr>
        <p:spPr>
          <a:xfrm>
            <a:off x="268927" y="1645047"/>
            <a:ext cx="4482436" cy="4482760"/>
          </a:xfrm>
          <a:prstGeom prst="rect">
            <a:avLst/>
          </a:prstGeom>
          <a:solidFill>
            <a:srgbClr val="44B0FF"/>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5" dirty="0">
              <a:solidFill>
                <a:schemeClr val="bg1"/>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gradFill>
                  <a:gsLst>
                    <a:gs pos="1250">
                      <a:schemeClr val="bg1"/>
                    </a:gs>
                    <a:gs pos="99000">
                      <a:schemeClr val="bg1"/>
                    </a:gs>
                  </a:gsLst>
                  <a:lin ang="5400000" scaled="0"/>
                </a:gradFill>
              </a:defRPr>
            </a:lvl1pPr>
          </a:lstStyle>
          <a:p>
            <a:pPr lvl="0"/>
            <a:r>
              <a:rPr lang="en-US" dirty="0"/>
              <a:t>Segoe UI light 40pt</a:t>
            </a:r>
          </a:p>
        </p:txBody>
      </p:sp>
    </p:spTree>
    <p:extLst>
      <p:ext uri="{BB962C8B-B14F-4D97-AF65-F5344CB8AC3E}">
        <p14:creationId xmlns:p14="http://schemas.microsoft.com/office/powerpoint/2010/main" val="331493590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100000">
                      <a:schemeClr val="accent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39" y="1316811"/>
            <a:ext cx="4953680" cy="1053622"/>
          </a:xfrm>
        </p:spPr>
        <p:txBody>
          <a:bodyPr/>
          <a:lstStyle>
            <a:lvl1pPr marL="0" indent="0">
              <a:buNone/>
              <a:defRPr sz="3137">
                <a:gradFill>
                  <a:gsLst>
                    <a:gs pos="1250">
                      <a:schemeClr val="tx1"/>
                    </a:gs>
                    <a:gs pos="100000">
                      <a:schemeClr val="tx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3465781113"/>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5745780"/>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5641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4638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3877271"/>
            <a:ext cx="6273418" cy="1794661"/>
          </a:xfrm>
          <a:noFill/>
        </p:spPr>
        <p:txBody>
          <a:bodyPr tIns="109728"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3" y="2075840"/>
            <a:ext cx="9860610" cy="1801436"/>
          </a:xfrm>
          <a:noFill/>
        </p:spPr>
        <p:txBody>
          <a:bodyPr anchorCtr="0"/>
          <a:lstStyle>
            <a:lvl1pPr>
              <a:defRPr sz="5882" spc="-98" baseline="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57315613"/>
      </p:ext>
    </p:extLst>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8072718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1619"/>
          <a:stretch/>
        </p:blipFill>
        <p:spPr>
          <a:xfrm>
            <a:off x="3231349" y="655172"/>
            <a:ext cx="8965201" cy="6202828"/>
          </a:xfrm>
          <a:prstGeom prst="rect">
            <a:avLst/>
          </a:prstGeom>
        </p:spPr>
      </p:pic>
      <p:sp>
        <p:nvSpPr>
          <p:cNvPr id="6" name="Rectangle 5"/>
          <p:cNvSpPr/>
          <p:nvPr userDrawn="1"/>
        </p:nvSpPr>
        <p:spPr bwMode="ltGray">
          <a:xfrm>
            <a:off x="269302" y="2075841"/>
            <a:ext cx="6727791" cy="3573757"/>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FF8C00"/>
              </a:solidFill>
              <a:ea typeface="Segoe UI" pitchFamily="34" charset="0"/>
              <a:cs typeface="Segoe UI" pitchFamily="34" charset="0"/>
            </a:endParaRPr>
          </a:p>
        </p:txBody>
      </p:sp>
      <p:pic>
        <p:nvPicPr>
          <p:cNvPr id="4"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solidFill>
                  <a:schemeClr val="bg1"/>
                </a:solidFill>
                <a:latin typeface="+mj-lt"/>
              </a:defRPr>
            </a:lvl1pPr>
          </a:lstStyle>
          <a:p>
            <a:pPr lvl="0"/>
            <a:r>
              <a:rPr lang="en-US" dirty="0"/>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21554417"/>
      </p:ext>
    </p:extLst>
  </p:cSld>
  <p:clrMapOvr>
    <a:masterClrMapping/>
  </p:clrMapOvr>
  <p:transition spd="slow"/>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6433" b="37325"/>
          <a:stretch/>
        </p:blipFill>
        <p:spPr>
          <a:xfrm>
            <a:off x="0" y="0"/>
            <a:ext cx="12192000" cy="6858000"/>
          </a:xfrm>
          <a:prstGeom prst="rect">
            <a:avLst/>
          </a:prstGeom>
        </p:spPr>
      </p:pic>
      <p:sp>
        <p:nvSpPr>
          <p:cNvPr id="4" name="Rectangle 3"/>
          <p:cNvSpPr/>
          <p:nvPr userDrawn="1"/>
        </p:nvSpPr>
        <p:spPr bwMode="auto">
          <a:xfrm>
            <a:off x="341495" y="2632732"/>
            <a:ext cx="6972193" cy="3657363"/>
          </a:xfrm>
          <a:prstGeom prst="rect">
            <a:avLst/>
          </a:prstGeom>
          <a:solidFill>
            <a:srgbClr val="0072C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268927" rIns="358570" bIns="358570" numCol="1" spcCol="0" rtlCol="0" fromWordArt="0" anchor="t" anchorCtr="0" forceAA="0" compatLnSpc="1">
            <a:prstTxWarp prst="textNoShape">
              <a:avLst/>
            </a:prstTxWarp>
            <a:noAutofit/>
          </a:bodyPr>
          <a:lstStyle/>
          <a:p>
            <a:pPr algn="l" defTabSz="914102" fontAlgn="base">
              <a:lnSpc>
                <a:spcPct val="90000"/>
              </a:lnSpc>
              <a:spcBef>
                <a:spcPct val="0"/>
              </a:spcBef>
              <a:spcAft>
                <a:spcPct val="0"/>
              </a:spcAft>
            </a:pPr>
            <a:r>
              <a:rPr lang="en-US" sz="6470" dirty="0">
                <a:gradFill>
                  <a:gsLst>
                    <a:gs pos="0">
                      <a:srgbClr val="FFFFFF"/>
                    </a:gs>
                    <a:gs pos="100000">
                      <a:srgbClr val="FFFFFF"/>
                    </a:gs>
                  </a:gsLst>
                  <a:lin ang="5400000" scaled="0"/>
                </a:gradFill>
                <a:latin typeface="+mj-lt"/>
                <a:ea typeface="Segoe UI" pitchFamily="34" charset="0"/>
                <a:cs typeface="Segoe UI" pitchFamily="34" charset="0"/>
              </a:rPr>
              <a:t>DEMO</a:t>
            </a:r>
          </a:p>
        </p:txBody>
      </p:sp>
      <p:sp>
        <p:nvSpPr>
          <p:cNvPr id="6" name="Text Placeholder 5"/>
          <p:cNvSpPr>
            <a:spLocks noGrp="1"/>
          </p:cNvSpPr>
          <p:nvPr>
            <p:ph type="body" sz="quarter" idx="10"/>
          </p:nvPr>
        </p:nvSpPr>
        <p:spPr>
          <a:xfrm>
            <a:off x="340828" y="3707336"/>
            <a:ext cx="6972860" cy="2582760"/>
          </a:xfrm>
        </p:spPr>
        <p:txBody>
          <a:bodyPr wrap="none" lIns="274320" tIns="274320" rIns="274320" bIns="182880">
            <a:noAutofit/>
          </a:bodyPr>
          <a:lstStyle>
            <a:lvl1pPr marL="0" indent="0">
              <a:buNone/>
              <a:defRPr>
                <a:gradFill>
                  <a:gsLst>
                    <a:gs pos="1250">
                      <a:schemeClr val="bg1"/>
                    </a:gs>
                    <a:gs pos="100000">
                      <a:schemeClr val="bg1"/>
                    </a:gs>
                  </a:gsLst>
                  <a:lin ang="5400000" scaled="0"/>
                </a:gradFill>
              </a:defRPr>
            </a:lvl1pPr>
          </a:lstStyle>
          <a:p>
            <a:pPr lvl="0"/>
            <a:r>
              <a:rPr lang="en-US" dirty="0"/>
              <a:t>Click to edit Master text styles</a:t>
            </a:r>
          </a:p>
        </p:txBody>
      </p:sp>
    </p:spTree>
    <p:extLst>
      <p:ext uri="{BB962C8B-B14F-4D97-AF65-F5344CB8AC3E}">
        <p14:creationId xmlns:p14="http://schemas.microsoft.com/office/powerpoint/2010/main" val="331544969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Rectangle 3"/>
          <p:cNvSpPr/>
          <p:nvPr userDrawn="1"/>
        </p:nvSpPr>
        <p:spPr bwMode="auto">
          <a:xfrm>
            <a:off x="178974" y="1545619"/>
            <a:ext cx="11833364" cy="358620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2" y="2081644"/>
            <a:ext cx="8964185" cy="1795633"/>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796636781"/>
      </p:ext>
    </p:extLst>
  </p:cSld>
  <p:clrMapOvr>
    <a:masterClrMapping/>
  </p:clrMapOvr>
  <p:transition spd="slow"/>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30571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2339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3601229"/>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4106086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4506806"/>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25418793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44012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45522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tx2"/>
          </a:solidFill>
        </p:spPr>
        <p:txBody>
          <a:bodyPr lIns="146304" tIns="91440" rIns="146304" bIns="91440" anchor="t" anchorCtr="0"/>
          <a:lstStyle>
            <a:lvl1pPr>
              <a:defRPr sz="5882" spc="-98" baseline="0">
                <a:solidFill>
                  <a:schemeClr val="bg1"/>
                </a:solidFill>
              </a:defRPr>
            </a:lvl1pPr>
          </a:lstStyle>
          <a:p>
            <a:r>
              <a:rPr lang="en-US" dirty="0"/>
              <a:t>Pull quote</a:t>
            </a:r>
          </a:p>
        </p:txBody>
      </p:sp>
    </p:spTree>
    <p:extLst>
      <p:ext uri="{BB962C8B-B14F-4D97-AF65-F5344CB8AC3E}">
        <p14:creationId xmlns:p14="http://schemas.microsoft.com/office/powerpoint/2010/main" val="356728553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046923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2477157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a:off x="7669845" y="2774931"/>
            <a:ext cx="4522155" cy="4083070"/>
          </a:xfrm>
          <a:prstGeom prst="rect">
            <a:avLst/>
          </a:prstGeom>
        </p:spPr>
      </p:pic>
      <p:sp>
        <p:nvSpPr>
          <p:cNvPr id="2" name="Title 1"/>
          <p:cNvSpPr>
            <a:spLocks noGrp="1"/>
          </p:cNvSpPr>
          <p:nvPr>
            <p:ph type="title"/>
          </p:nvPr>
        </p:nvSpPr>
        <p:spPr>
          <a:xfrm>
            <a:off x="269241"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32820562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flipH="1">
            <a:off x="0" y="2773602"/>
            <a:ext cx="4523625" cy="4084397"/>
          </a:xfrm>
          <a:prstGeom prst="rect">
            <a:avLst/>
          </a:prstGeom>
        </p:spPr>
      </p:pic>
      <p:sp>
        <p:nvSpPr>
          <p:cNvPr id="2" name="Title 1"/>
          <p:cNvSpPr>
            <a:spLocks noGrp="1"/>
          </p:cNvSpPr>
          <p:nvPr>
            <p:ph type="title"/>
          </p:nvPr>
        </p:nvSpPr>
        <p:spPr>
          <a:xfrm>
            <a:off x="5007487"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5393947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solidFill>
                  <a:srgbClr val="505050"/>
                </a:solidFill>
              </a:defRPr>
            </a:lvl1pPr>
            <a:lvl2pPr marL="0" indent="0">
              <a:buFontTx/>
              <a:buNone/>
              <a:defRPr sz="1961">
                <a:solidFill>
                  <a:srgbClr val="505050"/>
                </a:solidFill>
              </a:defRPr>
            </a:lvl2pPr>
            <a:lvl3pPr marL="224097" indent="0">
              <a:buNone/>
              <a:defRPr>
                <a:solidFill>
                  <a:srgbClr val="505050"/>
                </a:solidFill>
              </a:defRPr>
            </a:lvl3pPr>
            <a:lvl4pPr marL="448193" indent="0">
              <a:buNone/>
              <a:defRPr>
                <a:solidFill>
                  <a:srgbClr val="505050"/>
                </a:solidFill>
              </a:defRPr>
            </a:lvl4pPr>
            <a:lvl5pPr marL="672290" indent="0">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1504225"/>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p>
        </p:txBody>
      </p:sp>
    </p:spTree>
    <p:extLst>
      <p:ext uri="{BB962C8B-B14F-4D97-AF65-F5344CB8AC3E}">
        <p14:creationId xmlns:p14="http://schemas.microsoft.com/office/powerpoint/2010/main" val="2955009682"/>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8104249"/>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198864872"/>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3997145"/>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5197275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884022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8179395"/>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8258175"/>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5542219"/>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45287905"/>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Title 1"/>
          <p:cNvSpPr txBox="1">
            <a:spLocks/>
          </p:cNvSpPr>
          <p:nvPr userDrawn="1"/>
        </p:nvSpPr>
        <p:spPr>
          <a:xfrm>
            <a:off x="268927" y="1645047"/>
            <a:ext cx="4482436" cy="4482760"/>
          </a:xfrm>
          <a:prstGeom prst="rect">
            <a:avLst/>
          </a:prstGeom>
          <a:solidFill>
            <a:schemeClr val="tx2"/>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5" dirty="0">
              <a:solidFill>
                <a:schemeClr val="bg1"/>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solidFill>
                  <a:schemeClr val="bg1"/>
                </a:solidFill>
              </a:defRPr>
            </a:lvl1pPr>
          </a:lstStyle>
          <a:p>
            <a:pPr lvl="0"/>
            <a:r>
              <a:rPr lang="en-US" dirty="0"/>
              <a:t>Segoe UI light 40pt</a:t>
            </a:r>
          </a:p>
        </p:txBody>
      </p:sp>
    </p:spTree>
    <p:extLst>
      <p:ext uri="{BB962C8B-B14F-4D97-AF65-F5344CB8AC3E}">
        <p14:creationId xmlns:p14="http://schemas.microsoft.com/office/powerpoint/2010/main" val="2089801705"/>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69239" y="1316811"/>
            <a:ext cx="4953680" cy="615609"/>
          </a:xfrm>
        </p:spPr>
        <p:txBody>
          <a:bodyPr/>
          <a:lstStyle>
            <a:lvl1pPr marL="0" indent="0">
              <a:buNone/>
              <a:defRPr sz="3137">
                <a:solidFill>
                  <a:srgbClr val="505050"/>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a:t>
            </a:r>
          </a:p>
        </p:txBody>
      </p:sp>
    </p:spTree>
    <p:extLst>
      <p:ext uri="{BB962C8B-B14F-4D97-AF65-F5344CB8AC3E}">
        <p14:creationId xmlns:p14="http://schemas.microsoft.com/office/powerpoint/2010/main" val="453909484"/>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436141"/>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474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1409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169FE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104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3842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9500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9661742"/>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9895283"/>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664062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644663"/>
      </p:ext>
    </p:extLst>
  </p:cSld>
  <p:clrMapOvr>
    <a:masterClrMapping/>
  </p:clrMapOvr>
  <p:transition spd="slow">
    <p:push dir="u"/>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799017"/>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2084176"/>
            <a:ext cx="9860672" cy="899665"/>
          </a:xfrm>
        </p:spPr>
        <p:txBody>
          <a:bodyPr/>
          <a:lstStyle>
            <a:lvl1pPr marL="276702" indent="-276702">
              <a:tabLst>
                <a:tab pos="276702" algn="l"/>
              </a:tabLst>
              <a:defRPr sz="5875"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6"/>
            <a:ext cx="5378549" cy="1050216"/>
          </a:xfrm>
        </p:spPr>
        <p:txBody>
          <a:bodyPr/>
          <a:lstStyle>
            <a:lvl1pPr marL="0" indent="0">
              <a:spcBef>
                <a:spcPts val="0"/>
              </a:spcBef>
              <a:buNone/>
              <a:defRPr sz="3133"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767795609"/>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89106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73"/>
            <a:ext cx="12192001" cy="6865773"/>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invGray">
          <a:xfrm>
            <a:off x="1" y="-1"/>
            <a:ext cx="5647787" cy="68586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userDrawn="1"/>
        </p:nvSpPr>
        <p:spPr>
          <a:xfrm>
            <a:off x="269239" y="5237277"/>
            <a:ext cx="11653585" cy="672583"/>
          </a:xfrm>
          <a:prstGeom prst="rect">
            <a:avLst/>
          </a:prstGeom>
        </p:spPr>
        <p:txBody>
          <a:bodyPr vert="horz" wrap="square" lIns="179285" tIns="107571" rIns="143428" bIns="107571"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lvl="0"/>
            <a:r>
              <a:rPr lang="en-US" sz="2353" dirty="0">
                <a:gradFill>
                  <a:gsLst>
                    <a:gs pos="96653">
                      <a:schemeClr val="tx1"/>
                    </a:gs>
                    <a:gs pos="0">
                      <a:schemeClr val="tx1"/>
                    </a:gs>
                  </a:gsLst>
                  <a:lin ang="5400000" scaled="0"/>
                </a:gradFill>
                <a:latin typeface="+mj-lt"/>
              </a:rPr>
              <a:t>April 4–6, 2016</a:t>
            </a:r>
            <a:br>
              <a:rPr lang="en-US" sz="2353" dirty="0">
                <a:gradFill>
                  <a:gsLst>
                    <a:gs pos="96653">
                      <a:schemeClr val="tx1"/>
                    </a:gs>
                    <a:gs pos="0">
                      <a:schemeClr val="tx1"/>
                    </a:gs>
                  </a:gsLst>
                  <a:lin ang="5400000" scaled="0"/>
                </a:gradFill>
                <a:latin typeface="+mj-lt"/>
              </a:rPr>
            </a:br>
            <a:r>
              <a:rPr lang="en-US" sz="2353" dirty="0">
                <a:gradFill>
                  <a:gsLst>
                    <a:gs pos="96653">
                      <a:schemeClr val="tx1"/>
                    </a:gs>
                    <a:gs pos="0">
                      <a:schemeClr val="tx1"/>
                    </a:gs>
                  </a:gsLst>
                  <a:lin ang="5400000" scaled="0"/>
                </a:gradFill>
                <a:latin typeface="+mj-lt"/>
              </a:rPr>
              <a:t>New Orleans, Louisiana</a:t>
            </a: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371369" y="1936605"/>
            <a:ext cx="3954949" cy="2088239"/>
          </a:xfrm>
          <a:prstGeom prst="rect">
            <a:avLst/>
          </a:prstGeom>
        </p:spPr>
      </p:pic>
      <p:sp>
        <p:nvSpPr>
          <p:cNvPr id="13" name="TextBox 2"/>
          <p:cNvSpPr txBox="1"/>
          <p:nvPr userDrawn="1"/>
        </p:nvSpPr>
        <p:spPr>
          <a:xfrm>
            <a:off x="269239" y="6038332"/>
            <a:ext cx="1256251" cy="96264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#Env16</a:t>
            </a:r>
          </a:p>
          <a:p>
            <a:pPr>
              <a:lnSpc>
                <a:spcPct val="90000"/>
              </a:lnSpc>
              <a:spcAft>
                <a:spcPts val="588"/>
              </a:spcAft>
            </a:pPr>
            <a:endParaRPr lang="en-US" sz="196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79689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59643" y="2084173"/>
            <a:ext cx="9455726" cy="2972426"/>
          </a:xfrm>
          <a:prstGeom prst="rect">
            <a:avLst/>
          </a:prstGeom>
          <a:noFill/>
        </p:spPr>
        <p:txBody>
          <a:bodyPr wrap="none" lIns="179285" tIns="143428" rIns="179285" bIns="143428" rtlCol="0">
            <a:spAutoFit/>
          </a:bodyPr>
          <a:lstStyle/>
          <a:p>
            <a:pPr>
              <a:lnSpc>
                <a:spcPct val="90000"/>
              </a:lnSpc>
              <a:spcAft>
                <a:spcPts val="588"/>
              </a:spcAft>
            </a:pPr>
            <a:r>
              <a:rPr lang="en-US" sz="941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Welcome</a:t>
            </a:r>
            <a:r>
              <a:rPr lang="en-US" sz="9411" baseline="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to</a:t>
            </a:r>
          </a:p>
          <a:p>
            <a:pPr>
              <a:lnSpc>
                <a:spcPct val="90000"/>
              </a:lnSpc>
              <a:spcAft>
                <a:spcPts val="588"/>
              </a:spcAft>
            </a:pPr>
            <a:r>
              <a:rPr lang="en-US" sz="941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Microsoft Envision</a:t>
            </a:r>
          </a:p>
        </p:txBody>
      </p:sp>
    </p:spTree>
    <p:extLst>
      <p:ext uri="{BB962C8B-B14F-4D97-AF65-F5344CB8AC3E}">
        <p14:creationId xmlns:p14="http://schemas.microsoft.com/office/powerpoint/2010/main" val="1781424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2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59643" y="2084172"/>
            <a:ext cx="9455726" cy="1593341"/>
          </a:xfrm>
          <a:prstGeom prst="rect">
            <a:avLst/>
          </a:prstGeom>
          <a:noFill/>
        </p:spPr>
        <p:txBody>
          <a:bodyPr wrap="none" lIns="179285" tIns="143428" rIns="179285" bIns="143428" rtlCol="0">
            <a:spAutoFit/>
          </a:bodyPr>
          <a:lstStyle/>
          <a:p>
            <a:pPr>
              <a:lnSpc>
                <a:spcPct val="90000"/>
              </a:lnSpc>
              <a:spcAft>
                <a:spcPts val="588"/>
              </a:spcAft>
            </a:pPr>
            <a:r>
              <a:rPr lang="en-US" sz="9411" dirty="0">
                <a:gradFill>
                  <a:gsLst>
                    <a:gs pos="2917">
                      <a:schemeClr val="tx1"/>
                    </a:gs>
                    <a:gs pos="30000">
                      <a:schemeClr val="tx1"/>
                    </a:gs>
                  </a:gsLst>
                  <a:lin ang="5400000" scaled="0"/>
                </a:gradFill>
                <a:latin typeface="+mj-lt"/>
              </a:rPr>
              <a:t>Microsoft Envision</a:t>
            </a:r>
          </a:p>
        </p:txBody>
      </p:sp>
    </p:spTree>
    <p:extLst>
      <p:ext uri="{BB962C8B-B14F-4D97-AF65-F5344CB8AC3E}">
        <p14:creationId xmlns:p14="http://schemas.microsoft.com/office/powerpoint/2010/main" val="1779615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hqprint">
            <a:extLst>
              <a:ext uri="{28A0092B-C50C-407E-A947-70E740481C1C}">
                <a14:useLocalDpi xmlns:a14="http://schemas.microsoft.com/office/drawing/2010/main"/>
              </a:ext>
            </a:extLst>
          </a:blip>
          <a:srcRect b="15721"/>
          <a:stretch/>
        </p:blipFill>
        <p:spPr>
          <a:xfrm>
            <a:off x="0" y="0"/>
            <a:ext cx="12192000" cy="6858000"/>
          </a:xfrm>
          <a:prstGeom prst="rect">
            <a:avLst/>
          </a:prstGeom>
        </p:spPr>
      </p:pic>
      <p:sp>
        <p:nvSpPr>
          <p:cNvPr id="4" name="Rectangle 3"/>
          <p:cNvSpPr/>
          <p:nvPr userDrawn="1"/>
        </p:nvSpPr>
        <p:spPr bwMode="auto">
          <a:xfrm>
            <a:off x="0" y="0"/>
            <a:ext cx="12192000" cy="6858000"/>
          </a:xfrm>
          <a:prstGeom prst="rect">
            <a:avLst/>
          </a:prstGeom>
          <a:gradFill flip="none" rotWithShape="1">
            <a:gsLst>
              <a:gs pos="31000">
                <a:srgbClr val="000000">
                  <a:alpha val="0"/>
                </a:srgbClr>
              </a:gs>
              <a:gs pos="75000">
                <a:srgbClr val="000000">
                  <a:alpha val="50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6106958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3_Title Slide">
    <p:bg>
      <p:bgPr>
        <a:solidFill>
          <a:srgbClr val="1D438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4088318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2575267"/>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4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147" t="202" r="262" b="15948"/>
          <a:stretch/>
        </p:blipFill>
        <p:spPr>
          <a:xfrm>
            <a:off x="0" y="0"/>
            <a:ext cx="12191377" cy="6858623"/>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3778592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5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70392" t="14359" b="39785"/>
          <a:stretch/>
        </p:blipFill>
        <p:spPr>
          <a:xfrm>
            <a:off x="0" y="1"/>
            <a:ext cx="12192000" cy="6858001"/>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121121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813204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4527"/>
          <a:stretch/>
        </p:blipFill>
        <p:spPr>
          <a:xfrm>
            <a:off x="0" y="0"/>
            <a:ext cx="12192000" cy="6858002"/>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chemeClr val="accent1">
                  <a:alpha val="14000"/>
                </a:schemeClr>
              </a:gs>
              <a:gs pos="100000">
                <a:schemeClr val="accent4">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9856"/>
            <a:ext cx="1421436" cy="300619"/>
          </a:xfrm>
          <a:prstGeom prst="rect">
            <a:avLst/>
          </a:prstGeom>
        </p:spPr>
      </p:pic>
    </p:spTree>
    <p:extLst>
      <p:ext uri="{BB962C8B-B14F-4D97-AF65-F5344CB8AC3E}">
        <p14:creationId xmlns:p14="http://schemas.microsoft.com/office/powerpoint/2010/main" val="1768898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2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Lst>
          </a:blip>
          <a:srcRect l="70392" t="14359" b="39785"/>
          <a:stretch/>
        </p:blipFill>
        <p:spPr>
          <a:xfrm>
            <a:off x="0" y="1"/>
            <a:ext cx="12192000" cy="6858001"/>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3041674"/>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465484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6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288" b="12519"/>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4265120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0_Walkin">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1649061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1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12192000" cy="6858000"/>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l="78173" t="-3" r="14698" b="15722"/>
          <a:stretch/>
        </p:blipFill>
        <p:spPr>
          <a:xfrm>
            <a:off x="9529685" y="0"/>
            <a:ext cx="868842" cy="6858000"/>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l="90047" t="-3" r="-6" b="15722"/>
          <a:stretch/>
        </p:blipFill>
        <p:spPr>
          <a:xfrm>
            <a:off x="10977756" y="0"/>
            <a:ext cx="1214244"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l="66295" t="-3" r="28500" b="15722"/>
          <a:stretch/>
        </p:blipFill>
        <p:spPr>
          <a:xfrm>
            <a:off x="8081615" y="0"/>
            <a:ext cx="634392" cy="6858000"/>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marL="0" algn="l" defTabSz="914367" rtl="0" eaLnBrk="1" latinLnBrk="0" hangingPunct="1">
              <a:lnSpc>
                <a:spcPct val="90000"/>
              </a:lnSpc>
              <a:spcAft>
                <a:spcPts val="588"/>
              </a:spcAft>
            </a:pPr>
            <a:r>
              <a:rPr lang="en-US" sz="7842" kern="1200" dirty="0">
                <a:gradFill>
                  <a:gsLst>
                    <a:gs pos="2917">
                      <a:schemeClr val="tx1"/>
                    </a:gs>
                    <a:gs pos="30000">
                      <a:schemeClr val="tx1"/>
                    </a:gs>
                  </a:gsLst>
                  <a:lin ang="5400000" scaled="0"/>
                </a:gradFill>
                <a:latin typeface="+mj-lt"/>
                <a:ea typeface="+mn-ea"/>
                <a:cs typeface="+mn-cs"/>
              </a:rPr>
              <a:t>Digital Transformation</a:t>
            </a:r>
          </a:p>
        </p:txBody>
      </p:sp>
    </p:spTree>
    <p:extLst>
      <p:ext uri="{BB962C8B-B14F-4D97-AF65-F5344CB8AC3E}">
        <p14:creationId xmlns:p14="http://schemas.microsoft.com/office/powerpoint/2010/main" val="21707176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7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b="24990"/>
          <a:stretch/>
        </p:blipFill>
        <p:spPr>
          <a:xfrm>
            <a:off x="0" y="0"/>
            <a:ext cx="12192000" cy="6858001"/>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812764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8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7750" b="7750"/>
          <a:stretch/>
        </p:blipFill>
        <p:spPr>
          <a:xfrm>
            <a:off x="0" y="0"/>
            <a:ext cx="12192000" cy="6858000"/>
          </a:xfrm>
          <a:prstGeom prst="rect">
            <a:avLst/>
          </a:prstGeom>
        </p:spPr>
      </p:pic>
      <p:sp>
        <p:nvSpPr>
          <p:cNvPr id="4" name="Rectangle 3"/>
          <p:cNvSpPr/>
          <p:nvPr userDrawn="1"/>
        </p:nvSpPr>
        <p:spPr bwMode="auto">
          <a:xfrm>
            <a:off x="0" y="-1"/>
            <a:ext cx="12192000" cy="6858001"/>
          </a:xfrm>
          <a:prstGeom prst="rect">
            <a:avLst/>
          </a:prstGeom>
          <a:solidFill>
            <a:srgbClr val="000000">
              <a:alpha val="3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3751814"/>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762500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9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20318" r="7132" b="27451"/>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854262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06864121"/>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302327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4"/>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73278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65083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38656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13873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76131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51771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89757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3584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105876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4944749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3314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17455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202518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102580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07088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2449751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5170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040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0796619"/>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508741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37010259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187177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1"/>
            <a:ext cx="11890296"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
        <p:nvSpPr>
          <p:cNvPr id="20" name="Footer Placeholder 19"/>
          <p:cNvSpPr>
            <a:spLocks noGrp="1"/>
          </p:cNvSpPr>
          <p:nvPr>
            <p:ph type="ftr" sz="quarter" idx="16"/>
          </p:nvPr>
        </p:nvSpPr>
        <p:spPr/>
        <p:txBody>
          <a:bodyPr/>
          <a:lstStyle/>
          <a:p>
            <a:pPr defTabSz="1087896"/>
            <a:endParaRPr lang="en-US" dirty="0">
              <a:solidFill>
                <a:srgbClr val="505050"/>
              </a:solidFill>
            </a:endParaRPr>
          </a:p>
        </p:txBody>
      </p:sp>
    </p:spTree>
    <p:extLst>
      <p:ext uri="{BB962C8B-B14F-4D97-AF65-F5344CB8AC3E}">
        <p14:creationId xmlns:p14="http://schemas.microsoft.com/office/powerpoint/2010/main" val="1710550219"/>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4225"/>
            <a:r>
              <a:rPr lang="en-US">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5"/>
              </a:spcBef>
              <a:spcAft>
                <a:spcPts val="2353"/>
              </a:spcAft>
              <a:buFontTx/>
              <a:buNone/>
              <a:defRPr lang="en-US" sz="5097" b="0" i="0" kern="1200" spc="0" baseline="0" dirty="0" smtClean="0">
                <a:solidFill>
                  <a:schemeClr val="tx2"/>
                </a:solidFill>
                <a:latin typeface="+mj-lt"/>
                <a:ea typeface="+mn-ea"/>
                <a:cs typeface="+mn-cs"/>
              </a:defRPr>
            </a:lvl1pPr>
          </a:lstStyle>
          <a:p>
            <a:pPr marL="0" marR="0" lvl="0" indent="0" algn="l" defTabSz="914192" rtl="0" eaLnBrk="1" fontAlgn="auto" latinLnBrk="0" hangingPunct="1">
              <a:lnSpc>
                <a:spcPct val="90000"/>
              </a:lnSpc>
              <a:spcBef>
                <a:spcPts val="1175"/>
              </a:spcBef>
              <a:spcAft>
                <a:spcPts val="2353"/>
              </a:spcAft>
              <a:buClrTx/>
              <a:buSzPct val="90000"/>
              <a:buFontTx/>
              <a:buNone/>
              <a:tabLst/>
            </a:pPr>
            <a:r>
              <a:rPr lang="en-US" dirty="0"/>
              <a:t>Click to edit Master text</a:t>
            </a:r>
          </a:p>
        </p:txBody>
      </p:sp>
      <p:sp>
        <p:nvSpPr>
          <p:cNvPr id="6" name="Text Placeholder 5"/>
          <p:cNvSpPr>
            <a:spLocks noGrp="1"/>
          </p:cNvSpPr>
          <p:nvPr>
            <p:ph type="body" sz="quarter" idx="13"/>
          </p:nvPr>
        </p:nvSpPr>
        <p:spPr>
          <a:xfrm>
            <a:off x="269241" y="1117578"/>
            <a:ext cx="10816237" cy="591957"/>
          </a:xfrm>
          <a:prstGeom prst="rect">
            <a:avLst/>
          </a:prstGeom>
        </p:spPr>
        <p:txBody>
          <a:bodyPr lIns="192024" anchor="t"/>
          <a:lstStyle>
            <a:lvl1pPr marL="0" indent="0">
              <a:buNone/>
              <a:defRPr lang="en-US" sz="2941" kern="1200" smtClean="0">
                <a:solidFill>
                  <a:schemeClr val="accent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832546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endParaRPr lang="en-US" dirty="0"/>
          </a:p>
        </p:txBody>
      </p:sp>
    </p:spTree>
    <p:extLst>
      <p:ext uri="{BB962C8B-B14F-4D97-AF65-F5344CB8AC3E}">
        <p14:creationId xmlns:p14="http://schemas.microsoft.com/office/powerpoint/2010/main" val="498422804"/>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1"/>
            <a:ext cx="11734801" cy="502920"/>
          </a:xfrm>
        </p:spPr>
        <p:txBody>
          <a:bodyPr tIns="45720"/>
          <a:lstStyle>
            <a:lvl1pPr>
              <a:defRPr baseline="0">
                <a:solidFill>
                  <a:schemeClr val="accent1"/>
                </a:solidFill>
              </a:defRPr>
            </a:lvl1pPr>
          </a:lstStyle>
          <a:p>
            <a:r>
              <a:rPr lang="en-US" dirty="0"/>
              <a:t>Title of slide (Content slide)</a:t>
            </a:r>
          </a:p>
        </p:txBody>
      </p:sp>
      <p:sp>
        <p:nvSpPr>
          <p:cNvPr id="16"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7" name="Text Placeholder 6"/>
          <p:cNvSpPr>
            <a:spLocks noGrp="1"/>
          </p:cNvSpPr>
          <p:nvPr>
            <p:ph type="body" sz="quarter" idx="11" hasCustomPrompt="1"/>
          </p:nvPr>
        </p:nvSpPr>
        <p:spPr>
          <a:xfrm>
            <a:off x="228599" y="1554480"/>
            <a:ext cx="11734801"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22"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7" name="Rectangle 6"/>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1160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474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7485039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2002826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1393970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6339707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643056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a:t>Video</a:t>
            </a:r>
          </a:p>
        </p:txBody>
      </p:sp>
    </p:spTree>
    <p:extLst>
      <p:ext uri="{BB962C8B-B14F-4D97-AF65-F5344CB8AC3E}">
        <p14:creationId xmlns:p14="http://schemas.microsoft.com/office/powerpoint/2010/main" val="25251675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03723941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9885012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75274044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3157436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11464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52450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441609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7255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729099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47635339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06799890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6739118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38263694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36260524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23989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024182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424369388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8681353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687183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PURPLE_Title and Content">
    <p:spTree>
      <p:nvGrpSpPr>
        <p:cNvPr id="1" name=""/>
        <p:cNvGrpSpPr/>
        <p:nvPr/>
      </p:nvGrpSpPr>
      <p:grpSpPr>
        <a:xfrm>
          <a:off x="0" y="0"/>
          <a:ext cx="0" cy="0"/>
          <a:chOff x="0" y="0"/>
          <a:chExt cx="0" cy="0"/>
        </a:xfrm>
      </p:grpSpPr>
      <p:grpSp>
        <p:nvGrpSpPr>
          <p:cNvPr id="18" name="Group 2"/>
          <p:cNvGrpSpPr/>
          <p:nvPr userDrawn="1"/>
        </p:nvGrpSpPr>
        <p:grpSpPr>
          <a:xfrm>
            <a:off x="0" y="6504026"/>
            <a:ext cx="12192000" cy="353974"/>
            <a:chOff x="2577137" y="4571880"/>
            <a:chExt cx="9101124" cy="1390458"/>
          </a:xfrm>
        </p:grpSpPr>
        <p:sp>
          <p:nvSpPr>
            <p:cNvPr id="19" name="TextBox 4"/>
            <p:cNvSpPr txBox="1"/>
            <p:nvPr/>
          </p:nvSpPr>
          <p:spPr>
            <a:xfrm>
              <a:off x="2577137" y="4571880"/>
              <a:ext cx="3416327" cy="1390458"/>
            </a:xfrm>
            <a:prstGeom prst="rect">
              <a:avLst/>
            </a:prstGeom>
            <a:solidFill>
              <a:srgbClr val="68217A"/>
            </a:solidFill>
          </p:spPr>
          <p:txBody>
            <a:bodyPr wrap="square" lIns="457200" tIns="137160" rIns="365760" rtlCol="0">
              <a:noAutofit/>
            </a:bodyPr>
            <a:lstStyle/>
            <a:p>
              <a:pPr>
                <a:lnSpc>
                  <a:spcPts val="3000"/>
                </a:lnSpc>
                <a:defRPr/>
              </a:pPr>
              <a:r>
                <a:rPr lang="en-US" sz="2800" kern="0" dirty="0">
                  <a:solidFill>
                    <a:srgbClr val="FFFFFF"/>
                  </a:solidFill>
                </a:rPr>
                <a:t> </a:t>
              </a:r>
            </a:p>
          </p:txBody>
        </p:sp>
        <p:sp>
          <p:nvSpPr>
            <p:cNvPr id="20" name="TextBox 5"/>
            <p:cNvSpPr txBox="1"/>
            <p:nvPr/>
          </p:nvSpPr>
          <p:spPr>
            <a:xfrm>
              <a:off x="5993465" y="4572324"/>
              <a:ext cx="2896720" cy="1390014"/>
            </a:xfrm>
            <a:prstGeom prst="rect">
              <a:avLst/>
            </a:prstGeom>
            <a:solidFill>
              <a:srgbClr val="68217A">
                <a:lumMod val="75000"/>
              </a:srgbClr>
            </a:solidFill>
          </p:spPr>
          <p:txBody>
            <a:bodyPr wrap="square" lIns="457200" tIns="137160" rIns="365760" rtlCol="0">
              <a:noAutofit/>
            </a:bodyPr>
            <a:lstStyle/>
            <a:p>
              <a:pPr defTabSz="913949">
                <a:lnSpc>
                  <a:spcPts val="2941"/>
                </a:lnSpc>
                <a:defRPr/>
              </a:pPr>
              <a:endParaRPr lang="en-US" sz="2800" kern="0" dirty="0">
                <a:solidFill>
                  <a:srgbClr val="FFFFFF"/>
                </a:solidFill>
              </a:endParaRPr>
            </a:p>
          </p:txBody>
        </p:sp>
        <p:sp>
          <p:nvSpPr>
            <p:cNvPr id="21" name="TextBox 6"/>
            <p:cNvSpPr txBox="1"/>
            <p:nvPr/>
          </p:nvSpPr>
          <p:spPr>
            <a:xfrm>
              <a:off x="8890185" y="4572324"/>
              <a:ext cx="2788076" cy="1390014"/>
            </a:xfrm>
            <a:prstGeom prst="rect">
              <a:avLst/>
            </a:prstGeom>
            <a:solidFill>
              <a:srgbClr val="68217A">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224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5"/>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2"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85937091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75838641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816939"/>
            <a:ext cx="11034445" cy="2387600"/>
          </a:xfrm>
        </p:spPr>
        <p:txBody>
          <a:bodyPr anchor="b">
            <a:noAutofit/>
          </a:bodyPr>
          <a:lstStyle>
            <a:lvl1pPr algn="l">
              <a:defRPr sz="23900">
                <a:solidFill>
                  <a:schemeClr val="bg1"/>
                </a:solidFill>
              </a:defRPr>
            </a:lvl1pPr>
          </a:lstStyle>
          <a:p>
            <a:r>
              <a:rPr lang="en-US" dirty="0"/>
              <a:t>web</a:t>
            </a:r>
          </a:p>
        </p:txBody>
      </p:sp>
    </p:spTree>
    <p:extLst>
      <p:ext uri="{BB962C8B-B14F-4D97-AF65-F5344CB8AC3E}">
        <p14:creationId xmlns:p14="http://schemas.microsoft.com/office/powerpoint/2010/main" val="14679124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7936929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grpSp>
        <p:nvGrpSpPr>
          <p:cNvPr id="3" name="Group 2"/>
          <p:cNvGrpSpPr/>
          <p:nvPr userDrawn="1"/>
        </p:nvGrpSpPr>
        <p:grpSpPr>
          <a:xfrm>
            <a:off x="-75304" y="6497620"/>
            <a:ext cx="12267302" cy="447815"/>
            <a:chOff x="-75304" y="6497620"/>
            <a:chExt cx="12267302" cy="447815"/>
          </a:xfrm>
        </p:grpSpPr>
        <p:grpSp>
          <p:nvGrpSpPr>
            <p:cNvPr id="4" name="Group 2"/>
            <p:cNvGrpSpPr/>
            <p:nvPr/>
          </p:nvGrpSpPr>
          <p:grpSpPr>
            <a:xfrm>
              <a:off x="1" y="6504000"/>
              <a:ext cx="12191997" cy="354000"/>
              <a:chOff x="2577138" y="4572002"/>
              <a:chExt cx="9106710" cy="1415518"/>
            </a:xfrm>
          </p:grpSpPr>
          <p:sp>
            <p:nvSpPr>
              <p:cNvPr id="6" name="TextBox 4"/>
              <p:cNvSpPr txBox="1"/>
              <p:nvPr/>
            </p:nvSpPr>
            <p:spPr>
              <a:xfrm>
                <a:off x="2577138" y="4572002"/>
                <a:ext cx="3418423" cy="1415518"/>
              </a:xfrm>
              <a:prstGeom prst="rect">
                <a:avLst/>
              </a:prstGeom>
              <a:solidFill>
                <a:schemeClr val="accent2"/>
              </a:solidFill>
            </p:spPr>
            <p:txBody>
              <a:bodyPr wrap="square" lIns="457200" tIns="137160" rIns="365760" rtlCol="0">
                <a:noAutofit/>
              </a:bodyPr>
              <a:lstStyle/>
              <a:p>
                <a:pPr>
                  <a:lnSpc>
                    <a:spcPts val="3000"/>
                  </a:lnSpc>
                  <a:defRPr/>
                </a:pPr>
                <a:r>
                  <a:rPr lang="en-US" sz="2800" dirty="0">
                    <a:solidFill>
                      <a:srgbClr val="FFFFFF"/>
                    </a:solidFill>
                    <a:latin typeface="Segoe UI Light"/>
                  </a:rPr>
                  <a:t> </a:t>
                </a:r>
              </a:p>
            </p:txBody>
          </p:sp>
          <p:sp>
            <p:nvSpPr>
              <p:cNvPr id="7" name="TextBox 5"/>
              <p:cNvSpPr txBox="1"/>
              <p:nvPr/>
            </p:nvSpPr>
            <p:spPr>
              <a:xfrm>
                <a:off x="5995561" y="4572226"/>
                <a:ext cx="2898499" cy="1415294"/>
              </a:xfrm>
              <a:prstGeom prst="rect">
                <a:avLst/>
              </a:prstGeom>
              <a:solidFill>
                <a:schemeClr val="accent2">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8" name="TextBox 6"/>
              <p:cNvSpPr txBox="1"/>
              <p:nvPr/>
            </p:nvSpPr>
            <p:spPr>
              <a:xfrm>
                <a:off x="8894061" y="4572226"/>
                <a:ext cx="2789787" cy="141529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grpSp>
      <p:sp>
        <p:nvSpPr>
          <p:cNvPr id="12" name="Text Placeholder 6"/>
          <p:cNvSpPr>
            <a:spLocks noGrp="1"/>
          </p:cNvSpPr>
          <p:nvPr userDrawn="1">
            <p:ph type="body" sz="quarter" idx="10"/>
          </p:nvPr>
        </p:nvSpPr>
        <p:spPr>
          <a:xfrm>
            <a:off x="269239" y="1499076"/>
            <a:ext cx="4307322" cy="461643"/>
          </a:xfrm>
        </p:spPr>
        <p:txBody>
          <a:bodyPr wrap="square">
            <a:noAutofit/>
          </a:bodyPr>
          <a:lstStyle>
            <a:lvl1pPr marL="0" indent="0">
              <a:buNone/>
              <a:defRPr sz="2400">
                <a:solidFill>
                  <a:schemeClr val="accent2"/>
                </a:solidFill>
                <a:latin typeface="+mn-lt"/>
              </a:defRPr>
            </a:lvl1pPr>
          </a:lstStyle>
          <a:p>
            <a:pPr lvl="0"/>
            <a:r>
              <a:rPr lang="en-US" dirty="0"/>
              <a:t>Edit Master text styles</a:t>
            </a:r>
          </a:p>
        </p:txBody>
      </p:sp>
      <p:sp>
        <p:nvSpPr>
          <p:cNvPr id="14" name="Text Placeholder 6"/>
          <p:cNvSpPr>
            <a:spLocks noGrp="1"/>
          </p:cNvSpPr>
          <p:nvPr userDrawn="1">
            <p:ph type="body" sz="quarter" idx="11"/>
          </p:nvPr>
        </p:nvSpPr>
        <p:spPr>
          <a:xfrm>
            <a:off x="269239" y="1960775"/>
            <a:ext cx="4307322"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Tree>
    <p:extLst>
      <p:ext uri="{BB962C8B-B14F-4D97-AF65-F5344CB8AC3E}">
        <p14:creationId xmlns:p14="http://schemas.microsoft.com/office/powerpoint/2010/main" val="105215236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GREEN_Title and Content">
    <p:spTree>
      <p:nvGrpSpPr>
        <p:cNvPr id="1" name=""/>
        <p:cNvGrpSpPr/>
        <p:nvPr/>
      </p:nvGrpSpPr>
      <p:grpSpPr>
        <a:xfrm>
          <a:off x="0" y="0"/>
          <a:ext cx="0" cy="0"/>
          <a:chOff x="0" y="0"/>
          <a:chExt cx="0" cy="0"/>
        </a:xfrm>
      </p:grpSpPr>
      <p:grpSp>
        <p:nvGrpSpPr>
          <p:cNvPr id="20" name="Group 2"/>
          <p:cNvGrpSpPr/>
          <p:nvPr userDrawn="1"/>
        </p:nvGrpSpPr>
        <p:grpSpPr>
          <a:xfrm>
            <a:off x="0" y="6504026"/>
            <a:ext cx="12192000" cy="353974"/>
            <a:chOff x="2577137" y="4571880"/>
            <a:chExt cx="9101124" cy="1390458"/>
          </a:xfrm>
        </p:grpSpPr>
        <p:sp>
          <p:nvSpPr>
            <p:cNvPr id="21" name="TextBox 4"/>
            <p:cNvSpPr txBox="1"/>
            <p:nvPr/>
          </p:nvSpPr>
          <p:spPr>
            <a:xfrm>
              <a:off x="2577137" y="4571880"/>
              <a:ext cx="3416327" cy="1390458"/>
            </a:xfrm>
            <a:prstGeom prst="rect">
              <a:avLst/>
            </a:prstGeom>
            <a:solidFill>
              <a:schemeClr val="accent4"/>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22" name="TextBox 5"/>
            <p:cNvSpPr txBox="1"/>
            <p:nvPr/>
          </p:nvSpPr>
          <p:spPr>
            <a:xfrm>
              <a:off x="5993465" y="4572324"/>
              <a:ext cx="2896720" cy="1390014"/>
            </a:xfrm>
            <a:prstGeom prst="rect">
              <a:avLst/>
            </a:prstGeom>
            <a:solidFill>
              <a:srgbClr val="006256"/>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23" name="TextBox 6"/>
            <p:cNvSpPr txBox="1"/>
            <p:nvPr/>
          </p:nvSpPr>
          <p:spPr>
            <a:xfrm>
              <a:off x="8890185" y="4572324"/>
              <a:ext cx="2788076" cy="1390014"/>
            </a:xfrm>
            <a:prstGeom prst="rect">
              <a:avLst/>
            </a:prstGeom>
            <a:solidFill>
              <a:srgbClr val="004139"/>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4154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4"/>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5"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0170943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76325978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URPLE_Title and Content">
    <p:spTree>
      <p:nvGrpSpPr>
        <p:cNvPr id="1" name=""/>
        <p:cNvGrpSpPr/>
        <p:nvPr/>
      </p:nvGrpSpPr>
      <p:grpSpPr>
        <a:xfrm>
          <a:off x="0" y="0"/>
          <a:ext cx="0" cy="0"/>
          <a:chOff x="0" y="0"/>
          <a:chExt cx="0" cy="0"/>
        </a:xfrm>
      </p:grpSpPr>
      <p:grpSp>
        <p:nvGrpSpPr>
          <p:cNvPr id="18" name="Group 2"/>
          <p:cNvGrpSpPr/>
          <p:nvPr userDrawn="1"/>
        </p:nvGrpSpPr>
        <p:grpSpPr>
          <a:xfrm>
            <a:off x="0" y="6504026"/>
            <a:ext cx="12192000" cy="353974"/>
            <a:chOff x="2577137" y="4571880"/>
            <a:chExt cx="9101124" cy="1390458"/>
          </a:xfrm>
        </p:grpSpPr>
        <p:sp>
          <p:nvSpPr>
            <p:cNvPr id="19" name="TextBox 4"/>
            <p:cNvSpPr txBox="1"/>
            <p:nvPr/>
          </p:nvSpPr>
          <p:spPr>
            <a:xfrm>
              <a:off x="2577137" y="4571880"/>
              <a:ext cx="3416327" cy="1390458"/>
            </a:xfrm>
            <a:prstGeom prst="rect">
              <a:avLst/>
            </a:prstGeom>
            <a:solidFill>
              <a:srgbClr val="68217A"/>
            </a:solidFill>
          </p:spPr>
          <p:txBody>
            <a:bodyPr wrap="square" lIns="457200" tIns="137160" rIns="365760" rtlCol="0">
              <a:noAutofit/>
            </a:bodyPr>
            <a:lstStyle/>
            <a:p>
              <a:pPr>
                <a:lnSpc>
                  <a:spcPts val="3000"/>
                </a:lnSpc>
                <a:defRPr/>
              </a:pPr>
              <a:r>
                <a:rPr lang="en-US" sz="2800" kern="0" dirty="0">
                  <a:solidFill>
                    <a:srgbClr val="FFFFFF"/>
                  </a:solidFill>
                </a:rPr>
                <a:t> </a:t>
              </a:r>
            </a:p>
          </p:txBody>
        </p:sp>
        <p:sp>
          <p:nvSpPr>
            <p:cNvPr id="20" name="TextBox 5"/>
            <p:cNvSpPr txBox="1"/>
            <p:nvPr/>
          </p:nvSpPr>
          <p:spPr>
            <a:xfrm>
              <a:off x="5993465" y="4572324"/>
              <a:ext cx="2896720" cy="1390014"/>
            </a:xfrm>
            <a:prstGeom prst="rect">
              <a:avLst/>
            </a:prstGeom>
            <a:solidFill>
              <a:srgbClr val="68217A">
                <a:lumMod val="75000"/>
              </a:srgbClr>
            </a:solidFill>
          </p:spPr>
          <p:txBody>
            <a:bodyPr wrap="square" lIns="457200" tIns="137160" rIns="365760" rtlCol="0">
              <a:noAutofit/>
            </a:bodyPr>
            <a:lstStyle/>
            <a:p>
              <a:pPr defTabSz="913949">
                <a:lnSpc>
                  <a:spcPts val="2941"/>
                </a:lnSpc>
                <a:defRPr/>
              </a:pPr>
              <a:endParaRPr lang="en-US" sz="2800" kern="0" dirty="0">
                <a:solidFill>
                  <a:srgbClr val="FFFFFF"/>
                </a:solidFill>
              </a:endParaRPr>
            </a:p>
          </p:txBody>
        </p:sp>
        <p:sp>
          <p:nvSpPr>
            <p:cNvPr id="21" name="TextBox 6"/>
            <p:cNvSpPr txBox="1"/>
            <p:nvPr/>
          </p:nvSpPr>
          <p:spPr>
            <a:xfrm>
              <a:off x="8890185" y="4572324"/>
              <a:ext cx="2788076" cy="1390014"/>
            </a:xfrm>
            <a:prstGeom prst="rect">
              <a:avLst/>
            </a:prstGeom>
            <a:solidFill>
              <a:srgbClr val="68217A">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224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5"/>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2"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30146773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338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42195024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20812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343391683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ack background for sections heading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0606" y="2967590"/>
            <a:ext cx="10757098" cy="801197"/>
          </a:xfrm>
        </p:spPr>
        <p:txBody>
          <a:bodyPr vert="horz" wrap="square" lIns="0" tIns="0" rIns="0" bIns="0" rtlCol="0" anchor="t">
            <a:spAutoFit/>
          </a:bodyPr>
          <a:lstStyle>
            <a:lvl1pPr>
              <a:defRPr lang="en-US" sz="5784" spc="-294" dirty="0">
                <a:gradFill flip="none" rotWithShape="1">
                  <a:gsLst>
                    <a:gs pos="7500">
                      <a:srgbClr val="FFFFFF"/>
                    </a:gs>
                    <a:gs pos="15417">
                      <a:srgbClr val="FFFFFF"/>
                    </a:gs>
                  </a:gsLst>
                  <a:lin ang="5400000" scaled="0"/>
                  <a:tileRect/>
                </a:gradFill>
                <a:latin typeface="Segoe UI Light" pitchFamily="34" charset="0"/>
                <a:cs typeface="Arial" charset="0"/>
              </a:defRPr>
            </a:lvl1pPr>
          </a:lstStyle>
          <a:p>
            <a:pPr lvl="0" defTabSz="896202"/>
            <a:r>
              <a:rPr lang="en-US" dirty="0"/>
              <a:t>Click to edit Master title style</a:t>
            </a:r>
          </a:p>
        </p:txBody>
      </p:sp>
    </p:spTree>
    <p:extLst>
      <p:ext uri="{BB962C8B-B14F-4D97-AF65-F5344CB8AC3E}">
        <p14:creationId xmlns:p14="http://schemas.microsoft.com/office/powerpoint/2010/main" val="27827368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9670191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615965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36859" y="79372"/>
            <a:ext cx="4555141" cy="6791497"/>
          </a:xfrm>
          <a:prstGeom prst="rect">
            <a:avLst/>
          </a:prstGeom>
        </p:spPr>
      </p:pic>
      <p:pic>
        <p:nvPicPr>
          <p:cNvPr id="4" name="Picture 4"/>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gradFill>
                  <a:gsLst>
                    <a:gs pos="0">
                      <a:srgbClr val="FFFFFF"/>
                    </a:gs>
                    <a:gs pos="100000">
                      <a:srgbClr val="FFFFFF"/>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29957436"/>
      </p:ext>
    </p:extLst>
  </p:cSld>
  <p:clrMapOvr>
    <a:masterClrMapping/>
  </p:clrMapOvr>
  <p:transition spd="slow"/>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2" y="2081644"/>
            <a:ext cx="8964185" cy="1795633"/>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661641540"/>
      </p:ext>
    </p:extLst>
  </p:cSld>
  <p:clrMapOvr>
    <a:masterClrMapping/>
  </p:clrMapOvr>
  <p:transition spd="slow"/>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76665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46835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3601229"/>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18168069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4506806"/>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2082862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431083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79253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accent2"/>
          </a:solidFill>
        </p:spPr>
        <p:txBody>
          <a:bodyPr lIns="146304" tIns="91440" rIns="146304" bIns="91440" anchor="t" anchorCtr="0"/>
          <a:lstStyle>
            <a:lvl1pPr>
              <a:defRPr sz="5882" spc="-98" baseline="0">
                <a:gradFill>
                  <a:gsLst>
                    <a:gs pos="100000">
                      <a:schemeClr val="bg1"/>
                    </a:gs>
                    <a:gs pos="0">
                      <a:schemeClr val="bg1"/>
                    </a:gs>
                  </a:gsLst>
                  <a:lin ang="5400000" scaled="0"/>
                </a:gradFill>
              </a:defRPr>
            </a:lvl1pPr>
          </a:lstStyle>
          <a:p>
            <a:r>
              <a:rPr lang="en-US" dirty="0"/>
              <a:t>Pull quote</a:t>
            </a:r>
          </a:p>
        </p:txBody>
      </p:sp>
    </p:spTree>
    <p:extLst>
      <p:ext uri="{BB962C8B-B14F-4D97-AF65-F5344CB8AC3E}">
        <p14:creationId xmlns:p14="http://schemas.microsoft.com/office/powerpoint/2010/main" val="95920598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91822332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0897066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195"/>
            <a:ext cx="5378548" cy="899665"/>
          </a:xfrm>
        </p:spPr>
        <p:txBody>
          <a:bodyPr/>
          <a:lstStyle>
            <a:lvl1pPr>
              <a:defRPr sz="5294" baseline="0">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55108" y="1920567"/>
            <a:ext cx="2840845" cy="4937434"/>
          </a:xfrm>
          <a:prstGeom prst="rect">
            <a:avLst/>
          </a:prstGeom>
        </p:spPr>
      </p:pic>
    </p:spTree>
    <p:extLst>
      <p:ext uri="{BB962C8B-B14F-4D97-AF65-F5344CB8AC3E}">
        <p14:creationId xmlns:p14="http://schemas.microsoft.com/office/powerpoint/2010/main" val="35539579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007487" y="1217195"/>
            <a:ext cx="5378548" cy="899665"/>
          </a:xfrm>
        </p:spPr>
        <p:txBody>
          <a:bodyPr/>
          <a:lstStyle>
            <a:lvl1pPr>
              <a:defRPr sz="5294" baseline="0">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a:t>Click icon to add picture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1920567"/>
            <a:ext cx="2840845" cy="4937434"/>
          </a:xfrm>
          <a:prstGeom prst="rect">
            <a:avLst/>
          </a:prstGeom>
        </p:spPr>
      </p:pic>
    </p:spTree>
    <p:extLst>
      <p:ext uri="{BB962C8B-B14F-4D97-AF65-F5344CB8AC3E}">
        <p14:creationId xmlns:p14="http://schemas.microsoft.com/office/powerpoint/2010/main" val="38936447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gradFill>
                  <a:gsLst>
                    <a:gs pos="94690">
                      <a:schemeClr val="tx1"/>
                    </a:gs>
                    <a:gs pos="88000">
                      <a:schemeClr val="tx1"/>
                    </a:gs>
                  </a:gsLst>
                  <a:lin ang="5400000" scaled="0"/>
                </a:gradFill>
              </a:defRPr>
            </a:lvl1pPr>
            <a:lvl2pPr marL="0" indent="0">
              <a:buFontTx/>
              <a:buNone/>
              <a:defRPr sz="1961">
                <a:gradFill>
                  <a:gsLst>
                    <a:gs pos="94690">
                      <a:schemeClr val="tx1"/>
                    </a:gs>
                    <a:gs pos="88000">
                      <a:schemeClr val="tx1"/>
                    </a:gs>
                  </a:gsLst>
                  <a:lin ang="5400000" scaled="0"/>
                </a:gradFill>
              </a:defRPr>
            </a:lvl2pPr>
            <a:lvl3pPr marL="224097" indent="0">
              <a:buNone/>
              <a:defRPr>
                <a:gradFill>
                  <a:gsLst>
                    <a:gs pos="94690">
                      <a:schemeClr val="tx1"/>
                    </a:gs>
                    <a:gs pos="88000">
                      <a:schemeClr val="tx1"/>
                    </a:gs>
                  </a:gsLst>
                  <a:lin ang="5400000" scaled="0"/>
                </a:gradFill>
              </a:defRPr>
            </a:lvl3pPr>
            <a:lvl4pPr marL="448193" indent="0">
              <a:buNone/>
              <a:defRPr>
                <a:gradFill>
                  <a:gsLst>
                    <a:gs pos="94690">
                      <a:schemeClr val="tx1"/>
                    </a:gs>
                    <a:gs pos="88000">
                      <a:schemeClr val="tx1"/>
                    </a:gs>
                  </a:gsLst>
                  <a:lin ang="5400000" scaled="0"/>
                </a:gradFill>
              </a:defRPr>
            </a:lvl4pPr>
            <a:lvl5pPr marL="672290" indent="0">
              <a:buNone/>
              <a:defRPr>
                <a:gradFill>
                  <a:gsLst>
                    <a:gs pos="94690">
                      <a:schemeClr val="tx1"/>
                    </a:gs>
                    <a:gs pos="88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644007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endParaRPr lang="en-US" dirty="0"/>
          </a:p>
        </p:txBody>
      </p:sp>
    </p:spTree>
    <p:extLst>
      <p:ext uri="{BB962C8B-B14F-4D97-AF65-F5344CB8AC3E}">
        <p14:creationId xmlns:p14="http://schemas.microsoft.com/office/powerpoint/2010/main" val="212073624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605515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94500585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gradFill>
                  <a:gsLst>
                    <a:gs pos="1250">
                      <a:schemeClr val="accent4"/>
                    </a:gs>
                    <a:gs pos="100000">
                      <a:schemeClr val="accent4"/>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6027749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875840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35864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97757199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075273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100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100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835196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0927914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gradFill>
              </a:defRPr>
            </a:lvl1pPr>
          </a:lstStyle>
          <a:p>
            <a:r>
              <a:rPr lang="en-US"/>
              <a:t>Click to edit Master title style</a:t>
            </a:r>
            <a:endParaRPr lang="en-US" dirty="0"/>
          </a:p>
        </p:txBody>
      </p:sp>
      <p:sp>
        <p:nvSpPr>
          <p:cNvPr id="3" name="Title 1"/>
          <p:cNvSpPr txBox="1">
            <a:spLocks/>
          </p:cNvSpPr>
          <p:nvPr userDrawn="1"/>
        </p:nvSpPr>
        <p:spPr>
          <a:xfrm>
            <a:off x="268927" y="1645047"/>
            <a:ext cx="4482436" cy="4482760"/>
          </a:xfrm>
          <a:prstGeom prst="rect">
            <a:avLst/>
          </a:prstGeom>
          <a:solidFill>
            <a:schemeClr val="accent2"/>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sz="4705" dirty="0">
              <a:solidFill>
                <a:srgbClr val="FFFFFF"/>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gradFill>
                  <a:gsLst>
                    <a:gs pos="1250">
                      <a:schemeClr val="bg1"/>
                    </a:gs>
                    <a:gs pos="100000">
                      <a:schemeClr val="bg1"/>
                    </a:gs>
                  </a:gsLst>
                  <a:lin ang="5400000" scaled="0"/>
                </a:gradFill>
              </a:defRPr>
            </a:lvl1pPr>
          </a:lstStyle>
          <a:p>
            <a:pPr lvl="0"/>
            <a:r>
              <a:rPr lang="en-US" dirty="0"/>
              <a:t>Segoe UI light 40pt</a:t>
            </a:r>
          </a:p>
        </p:txBody>
      </p:sp>
    </p:spTree>
    <p:extLst>
      <p:ext uri="{BB962C8B-B14F-4D97-AF65-F5344CB8AC3E}">
        <p14:creationId xmlns:p14="http://schemas.microsoft.com/office/powerpoint/2010/main" val="395093435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39" y="1316811"/>
            <a:ext cx="4953680" cy="1053622"/>
          </a:xfrm>
        </p:spPr>
        <p:txBody>
          <a:bodyPr/>
          <a:lstStyle>
            <a:lvl1pPr marL="0" indent="0">
              <a:buNone/>
              <a:defRPr sz="3137">
                <a:gradFill>
                  <a:gsLst>
                    <a:gs pos="1250">
                      <a:schemeClr val="tx1"/>
                    </a:gs>
                    <a:gs pos="100000">
                      <a:schemeClr val="tx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38923732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489221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665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50319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450205" y="3083652"/>
            <a:ext cx="3227129" cy="692059"/>
          </a:xfrm>
          <a:prstGeom prst="rect">
            <a:avLst/>
          </a:prstGeom>
        </p:spPr>
      </p:pic>
      <p:sp>
        <p:nvSpPr>
          <p:cNvPr id="3"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241064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197227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235719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06014505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39" y="1190734"/>
            <a:ext cx="11653523" cy="2189838"/>
          </a:xfrm>
        </p:spPr>
        <p:txBody>
          <a:bodyPr/>
          <a:lstStyle>
            <a:lvl1pPr>
              <a:defRPr>
                <a:solidFill>
                  <a:srgbClr val="333333"/>
                </a:solidFill>
              </a:defRPr>
            </a:lvl1pPr>
            <a:lvl2pPr>
              <a:defRPr>
                <a:solidFill>
                  <a:srgbClr val="333333"/>
                </a:solidFill>
              </a:defRPr>
            </a:lvl2pPr>
            <a:lvl3pPr>
              <a:defRPr>
                <a:solidFill>
                  <a:srgbClr val="333333"/>
                </a:solidFill>
              </a:defRPr>
            </a:lvl3pPr>
            <a:lvl4pPr>
              <a:defRPr>
                <a:solidFill>
                  <a:srgbClr val="333333"/>
                </a:solidFill>
              </a:defRPr>
            </a:lvl4pPr>
            <a:lvl5pPr>
              <a:defRPr>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6761655"/>
      </p:ext>
    </p:extLst>
  </p:cSld>
  <p:clrMapOvr>
    <a:masterClrMapping/>
  </p:clrMapOvr>
  <p:transition spd="slow">
    <p:push dir="u"/>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4528238"/>
      </p:ext>
    </p:extLst>
  </p:cSld>
  <p:clrMapOvr>
    <a:masterClrMapping/>
  </p:clrMapOvr>
  <p:transition spd="slow">
    <p:push dir="u"/>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873872908"/>
      </p:ext>
    </p:extLst>
  </p:cSld>
  <p:clrMapOvr>
    <a:masterClrMapping/>
  </p:clrMapOvr>
  <p:transition spd="slow">
    <p:push dir="u"/>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52235121"/>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5093853"/>
      </p:ext>
    </p:extLst>
  </p:cSld>
  <p:clrMapOvr>
    <a:masterClrMapping/>
  </p:clrMapOvr>
  <p:transition spd="slow">
    <p:push dir="u"/>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solidFill>
                  <a:schemeClr val="accent2"/>
                </a:solidFill>
              </a:defRPr>
            </a:lvl1pPr>
            <a:lvl2pPr marL="0" indent="0">
              <a:buFontTx/>
              <a:buNone/>
              <a:defRPr sz="1961"/>
            </a:lvl2pPr>
            <a:lvl3pPr marL="224031" indent="0">
              <a:buNone/>
              <a:defRPr/>
            </a:lvl3pPr>
            <a:lvl4pPr marL="448061" indent="0">
              <a:buNone/>
              <a:defRPr/>
            </a:lvl4pPr>
            <a:lvl5pPr marL="67209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4422208"/>
      </p:ext>
    </p:extLst>
  </p:cSld>
  <p:clrMapOvr>
    <a:masterClrMapping/>
  </p:clrMapOvr>
  <p:transition spd="slow">
    <p:push dir="u"/>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2_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7337366"/>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Challenge Solutions Va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295137" y="1447800"/>
            <a:ext cx="3878065" cy="3877055"/>
          </a:xfrm>
          <a:solidFill>
            <a:schemeClr val="accent2"/>
          </a:solidFill>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2"/>
          </p:nvPr>
        </p:nvSpPr>
        <p:spPr>
          <a:xfrm>
            <a:off x="4170397" y="1447800"/>
            <a:ext cx="3878065" cy="3877055"/>
          </a:xfrm>
          <a:solidFill>
            <a:schemeClr val="accent4"/>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5"/>
          <p:cNvSpPr>
            <a:spLocks noGrp="1"/>
          </p:cNvSpPr>
          <p:nvPr>
            <p:ph type="body" sz="quarter" idx="13"/>
          </p:nvPr>
        </p:nvSpPr>
        <p:spPr>
          <a:xfrm>
            <a:off x="8045659" y="1447800"/>
            <a:ext cx="3878065" cy="3877055"/>
          </a:xfrm>
          <a:solidFill>
            <a:schemeClr val="accent5"/>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3705077"/>
      </p:ext>
    </p:extLst>
  </p:cSld>
  <p:clrMapOvr>
    <a:masterClrMapping/>
  </p:clrMapOvr>
  <p:transition spd="slow">
    <p:push dir="u"/>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99787F-C452-417B-9AC0-3D94BCDDF498}" type="datetimeFigureOut">
              <a:rPr lang="en-US" smtClean="0"/>
              <a:t>10/1/16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9DC884-0787-438E-A7C9-E02BDBF08A08}" type="slidenum">
              <a:rPr lang="en-US" smtClean="0"/>
              <a:t>‹#›</a:t>
            </a:fld>
            <a:endParaRPr lang="en-US"/>
          </a:p>
        </p:txBody>
      </p:sp>
    </p:spTree>
    <p:extLst>
      <p:ext uri="{BB962C8B-B14F-4D97-AF65-F5344CB8AC3E}">
        <p14:creationId xmlns:p14="http://schemas.microsoft.com/office/powerpoint/2010/main" val="296911957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1"/>
            <a:ext cx="11734801" cy="502920"/>
          </a:xfrm>
        </p:spPr>
        <p:txBody>
          <a:bodyPr tIns="45720"/>
          <a:lstStyle>
            <a:lvl1pPr>
              <a:defRPr baseline="0">
                <a:solidFill>
                  <a:schemeClr val="accent1"/>
                </a:solidFill>
              </a:defRPr>
            </a:lvl1pPr>
          </a:lstStyle>
          <a:p>
            <a:r>
              <a:rPr lang="en-US" dirty="0"/>
              <a:t>Title of slide (Content slide)</a:t>
            </a:r>
          </a:p>
        </p:txBody>
      </p:sp>
      <p:sp>
        <p:nvSpPr>
          <p:cNvPr id="16"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7" name="Text Placeholder 6"/>
          <p:cNvSpPr>
            <a:spLocks noGrp="1"/>
          </p:cNvSpPr>
          <p:nvPr>
            <p:ph type="body" sz="quarter" idx="11" hasCustomPrompt="1"/>
          </p:nvPr>
        </p:nvSpPr>
        <p:spPr>
          <a:xfrm>
            <a:off x="228599" y="1554480"/>
            <a:ext cx="11734801"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22"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7" name="Rectangle 6"/>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133287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20" Type="http://schemas.openxmlformats.org/officeDocument/2006/relationships/slideLayout" Target="../slideLayouts/slideLayout178.xml"/><Relationship Id="rId21" Type="http://schemas.openxmlformats.org/officeDocument/2006/relationships/slideLayout" Target="../slideLayouts/slideLayout179.xml"/><Relationship Id="rId22" Type="http://schemas.openxmlformats.org/officeDocument/2006/relationships/slideLayout" Target="../slideLayouts/slideLayout180.xml"/><Relationship Id="rId23" Type="http://schemas.openxmlformats.org/officeDocument/2006/relationships/slideLayout" Target="../slideLayouts/slideLayout181.xml"/><Relationship Id="rId24" Type="http://schemas.openxmlformats.org/officeDocument/2006/relationships/slideLayout" Target="../slideLayouts/slideLayout182.xml"/><Relationship Id="rId25" Type="http://schemas.openxmlformats.org/officeDocument/2006/relationships/slideLayout" Target="../slideLayouts/slideLayout183.xml"/><Relationship Id="rId26" Type="http://schemas.openxmlformats.org/officeDocument/2006/relationships/slideLayout" Target="../slideLayouts/slideLayout184.xml"/><Relationship Id="rId27" Type="http://schemas.openxmlformats.org/officeDocument/2006/relationships/slideLayout" Target="../slideLayouts/slideLayout185.xml"/><Relationship Id="rId28" Type="http://schemas.openxmlformats.org/officeDocument/2006/relationships/slideLayout" Target="../slideLayouts/slideLayout186.xml"/><Relationship Id="rId29" Type="http://schemas.openxmlformats.org/officeDocument/2006/relationships/slideLayout" Target="../slideLayouts/slideLayout187.xml"/><Relationship Id="rId1" Type="http://schemas.openxmlformats.org/officeDocument/2006/relationships/slideLayout" Target="../slideLayouts/slideLayout159.xml"/><Relationship Id="rId2" Type="http://schemas.openxmlformats.org/officeDocument/2006/relationships/slideLayout" Target="../slideLayouts/slideLayout160.xml"/><Relationship Id="rId3" Type="http://schemas.openxmlformats.org/officeDocument/2006/relationships/slideLayout" Target="../slideLayouts/slideLayout161.xml"/><Relationship Id="rId4" Type="http://schemas.openxmlformats.org/officeDocument/2006/relationships/slideLayout" Target="../slideLayouts/slideLayout162.xml"/><Relationship Id="rId5" Type="http://schemas.openxmlformats.org/officeDocument/2006/relationships/slideLayout" Target="../slideLayouts/slideLayout163.xml"/><Relationship Id="rId30" Type="http://schemas.openxmlformats.org/officeDocument/2006/relationships/slideLayout" Target="../slideLayouts/slideLayout188.xml"/><Relationship Id="rId31" Type="http://schemas.openxmlformats.org/officeDocument/2006/relationships/slideLayout" Target="../slideLayouts/slideLayout189.xml"/><Relationship Id="rId32" Type="http://schemas.openxmlformats.org/officeDocument/2006/relationships/slideLayout" Target="../slideLayouts/slideLayout190.xml"/><Relationship Id="rId9" Type="http://schemas.openxmlformats.org/officeDocument/2006/relationships/slideLayout" Target="../slideLayouts/slideLayout167.xml"/><Relationship Id="rId6" Type="http://schemas.openxmlformats.org/officeDocument/2006/relationships/slideLayout" Target="../slideLayouts/slideLayout164.xml"/><Relationship Id="rId7" Type="http://schemas.openxmlformats.org/officeDocument/2006/relationships/slideLayout" Target="../slideLayouts/slideLayout165.xml"/><Relationship Id="rId8" Type="http://schemas.openxmlformats.org/officeDocument/2006/relationships/slideLayout" Target="../slideLayouts/slideLayout166.xml"/><Relationship Id="rId33" Type="http://schemas.openxmlformats.org/officeDocument/2006/relationships/slideLayout" Target="../slideLayouts/slideLayout191.xml"/><Relationship Id="rId34" Type="http://schemas.openxmlformats.org/officeDocument/2006/relationships/slideLayout" Target="../slideLayouts/slideLayout192.xml"/><Relationship Id="rId35" Type="http://schemas.openxmlformats.org/officeDocument/2006/relationships/slideLayout" Target="../slideLayouts/slideLayout193.xml"/><Relationship Id="rId36" Type="http://schemas.openxmlformats.org/officeDocument/2006/relationships/slideLayout" Target="../slideLayouts/slideLayout194.xml"/><Relationship Id="rId10" Type="http://schemas.openxmlformats.org/officeDocument/2006/relationships/slideLayout" Target="../slideLayouts/slideLayout168.xml"/><Relationship Id="rId11" Type="http://schemas.openxmlformats.org/officeDocument/2006/relationships/slideLayout" Target="../slideLayouts/slideLayout169.xml"/><Relationship Id="rId12" Type="http://schemas.openxmlformats.org/officeDocument/2006/relationships/slideLayout" Target="../slideLayouts/slideLayout170.xml"/><Relationship Id="rId13" Type="http://schemas.openxmlformats.org/officeDocument/2006/relationships/slideLayout" Target="../slideLayouts/slideLayout171.xml"/><Relationship Id="rId14" Type="http://schemas.openxmlformats.org/officeDocument/2006/relationships/slideLayout" Target="../slideLayouts/slideLayout172.xml"/><Relationship Id="rId15" Type="http://schemas.openxmlformats.org/officeDocument/2006/relationships/slideLayout" Target="../slideLayouts/slideLayout173.xml"/><Relationship Id="rId16" Type="http://schemas.openxmlformats.org/officeDocument/2006/relationships/slideLayout" Target="../slideLayouts/slideLayout174.xml"/><Relationship Id="rId17" Type="http://schemas.openxmlformats.org/officeDocument/2006/relationships/slideLayout" Target="../slideLayouts/slideLayout175.xml"/><Relationship Id="rId18" Type="http://schemas.openxmlformats.org/officeDocument/2006/relationships/slideLayout" Target="../slideLayouts/slideLayout176.xml"/><Relationship Id="rId19" Type="http://schemas.openxmlformats.org/officeDocument/2006/relationships/slideLayout" Target="../slideLayouts/slideLayout177.xml"/><Relationship Id="rId37" Type="http://schemas.openxmlformats.org/officeDocument/2006/relationships/slideLayout" Target="../slideLayouts/slideLayout195.xml"/><Relationship Id="rId38"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20" Type="http://schemas.openxmlformats.org/officeDocument/2006/relationships/slideLayout" Target="../slideLayouts/slideLayout215.xml"/><Relationship Id="rId21" Type="http://schemas.openxmlformats.org/officeDocument/2006/relationships/slideLayout" Target="../slideLayouts/slideLayout216.xml"/><Relationship Id="rId22" Type="http://schemas.openxmlformats.org/officeDocument/2006/relationships/slideLayout" Target="../slideLayouts/slideLayout217.xml"/><Relationship Id="rId23" Type="http://schemas.openxmlformats.org/officeDocument/2006/relationships/slideLayout" Target="../slideLayouts/slideLayout218.xml"/><Relationship Id="rId24" Type="http://schemas.openxmlformats.org/officeDocument/2006/relationships/slideLayout" Target="../slideLayouts/slideLayout219.xml"/><Relationship Id="rId25" Type="http://schemas.openxmlformats.org/officeDocument/2006/relationships/slideLayout" Target="../slideLayouts/slideLayout220.xml"/><Relationship Id="rId26" Type="http://schemas.openxmlformats.org/officeDocument/2006/relationships/slideLayout" Target="../slideLayouts/slideLayout221.xml"/><Relationship Id="rId27" Type="http://schemas.openxmlformats.org/officeDocument/2006/relationships/slideLayout" Target="../slideLayouts/slideLayout222.xml"/><Relationship Id="rId28" Type="http://schemas.openxmlformats.org/officeDocument/2006/relationships/slideLayout" Target="../slideLayouts/slideLayout223.xml"/><Relationship Id="rId29" Type="http://schemas.openxmlformats.org/officeDocument/2006/relationships/slideLayout" Target="../slideLayouts/slideLayout224.xml"/><Relationship Id="rId1" Type="http://schemas.openxmlformats.org/officeDocument/2006/relationships/slideLayout" Target="../slideLayouts/slideLayout196.xml"/><Relationship Id="rId2" Type="http://schemas.openxmlformats.org/officeDocument/2006/relationships/slideLayout" Target="../slideLayouts/slideLayout197.xml"/><Relationship Id="rId3" Type="http://schemas.openxmlformats.org/officeDocument/2006/relationships/slideLayout" Target="../slideLayouts/slideLayout198.xml"/><Relationship Id="rId4" Type="http://schemas.openxmlformats.org/officeDocument/2006/relationships/slideLayout" Target="../slideLayouts/slideLayout199.xml"/><Relationship Id="rId5" Type="http://schemas.openxmlformats.org/officeDocument/2006/relationships/slideLayout" Target="../slideLayouts/slideLayout200.xml"/><Relationship Id="rId30" Type="http://schemas.openxmlformats.org/officeDocument/2006/relationships/slideLayout" Target="../slideLayouts/slideLayout225.xml"/><Relationship Id="rId31" Type="http://schemas.openxmlformats.org/officeDocument/2006/relationships/slideLayout" Target="../slideLayouts/slideLayout226.xml"/><Relationship Id="rId32" Type="http://schemas.openxmlformats.org/officeDocument/2006/relationships/slideLayout" Target="../slideLayouts/slideLayout227.xml"/><Relationship Id="rId9" Type="http://schemas.openxmlformats.org/officeDocument/2006/relationships/slideLayout" Target="../slideLayouts/slideLayout204.xml"/><Relationship Id="rId6" Type="http://schemas.openxmlformats.org/officeDocument/2006/relationships/slideLayout" Target="../slideLayouts/slideLayout201.xml"/><Relationship Id="rId7" Type="http://schemas.openxmlformats.org/officeDocument/2006/relationships/slideLayout" Target="../slideLayouts/slideLayout202.xml"/><Relationship Id="rId8" Type="http://schemas.openxmlformats.org/officeDocument/2006/relationships/slideLayout" Target="../slideLayouts/slideLayout203.xml"/><Relationship Id="rId33" Type="http://schemas.openxmlformats.org/officeDocument/2006/relationships/slideLayout" Target="../slideLayouts/slideLayout228.xml"/><Relationship Id="rId34" Type="http://schemas.openxmlformats.org/officeDocument/2006/relationships/slideLayout" Target="../slideLayouts/slideLayout229.xml"/><Relationship Id="rId35" Type="http://schemas.openxmlformats.org/officeDocument/2006/relationships/slideLayout" Target="../slideLayouts/slideLayout230.xml"/><Relationship Id="rId36" Type="http://schemas.openxmlformats.org/officeDocument/2006/relationships/slideLayout" Target="../slideLayouts/slideLayout231.xml"/><Relationship Id="rId10" Type="http://schemas.openxmlformats.org/officeDocument/2006/relationships/slideLayout" Target="../slideLayouts/slideLayout205.xml"/><Relationship Id="rId11" Type="http://schemas.openxmlformats.org/officeDocument/2006/relationships/slideLayout" Target="../slideLayouts/slideLayout206.xml"/><Relationship Id="rId12" Type="http://schemas.openxmlformats.org/officeDocument/2006/relationships/slideLayout" Target="../slideLayouts/slideLayout207.xml"/><Relationship Id="rId13" Type="http://schemas.openxmlformats.org/officeDocument/2006/relationships/slideLayout" Target="../slideLayouts/slideLayout208.xml"/><Relationship Id="rId14" Type="http://schemas.openxmlformats.org/officeDocument/2006/relationships/slideLayout" Target="../slideLayouts/slideLayout209.xml"/><Relationship Id="rId15" Type="http://schemas.openxmlformats.org/officeDocument/2006/relationships/slideLayout" Target="../slideLayouts/slideLayout210.xml"/><Relationship Id="rId16" Type="http://schemas.openxmlformats.org/officeDocument/2006/relationships/slideLayout" Target="../slideLayouts/slideLayout211.xml"/><Relationship Id="rId17" Type="http://schemas.openxmlformats.org/officeDocument/2006/relationships/slideLayout" Target="../slideLayouts/slideLayout212.xml"/><Relationship Id="rId18" Type="http://schemas.openxmlformats.org/officeDocument/2006/relationships/slideLayout" Target="../slideLayouts/slideLayout213.xml"/><Relationship Id="rId19" Type="http://schemas.openxmlformats.org/officeDocument/2006/relationships/slideLayout" Target="../slideLayouts/slideLayout214.xml"/><Relationship Id="rId37" Type="http://schemas.openxmlformats.org/officeDocument/2006/relationships/slideLayout" Target="../slideLayouts/slideLayout232.xml"/><Relationship Id="rId38" Type="http://schemas.openxmlformats.org/officeDocument/2006/relationships/slideLayout" Target="../slideLayouts/slideLayout233.xml"/><Relationship Id="rId39" Type="http://schemas.openxmlformats.org/officeDocument/2006/relationships/slideLayout" Target="../slideLayouts/slideLayout234.xml"/><Relationship Id="rId40"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20" Type="http://schemas.openxmlformats.org/officeDocument/2006/relationships/slideLayout" Target="../slideLayouts/slideLayout34.xml"/><Relationship Id="rId21" Type="http://schemas.openxmlformats.org/officeDocument/2006/relationships/slideLayout" Target="../slideLayouts/slideLayout35.xml"/><Relationship Id="rId22" Type="http://schemas.openxmlformats.org/officeDocument/2006/relationships/slideLayout" Target="../slideLayouts/slideLayout36.xml"/><Relationship Id="rId23" Type="http://schemas.openxmlformats.org/officeDocument/2006/relationships/slideLayout" Target="../slideLayouts/slideLayout37.xml"/><Relationship Id="rId24" Type="http://schemas.openxmlformats.org/officeDocument/2006/relationships/slideLayout" Target="../slideLayouts/slideLayout38.xml"/><Relationship Id="rId25" Type="http://schemas.openxmlformats.org/officeDocument/2006/relationships/slideLayout" Target="../slideLayouts/slideLayout39.xml"/><Relationship Id="rId26" Type="http://schemas.openxmlformats.org/officeDocument/2006/relationships/slideLayout" Target="../slideLayouts/slideLayout40.xml"/><Relationship Id="rId27" Type="http://schemas.openxmlformats.org/officeDocument/2006/relationships/slideLayout" Target="../slideLayouts/slideLayout41.xml"/><Relationship Id="rId28" Type="http://schemas.openxmlformats.org/officeDocument/2006/relationships/slideLayout" Target="../slideLayouts/slideLayout42.xml"/><Relationship Id="rId29" Type="http://schemas.openxmlformats.org/officeDocument/2006/relationships/slideLayout" Target="../slideLayouts/slideLayout43.xml"/><Relationship Id="rId30" Type="http://schemas.openxmlformats.org/officeDocument/2006/relationships/theme" Target="../theme/theme2.xml"/><Relationship Id="rId10" Type="http://schemas.openxmlformats.org/officeDocument/2006/relationships/slideLayout" Target="../slideLayouts/slideLayout24.xml"/><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slideLayout" Target="../slideLayouts/slideLayout29.xml"/><Relationship Id="rId16" Type="http://schemas.openxmlformats.org/officeDocument/2006/relationships/slideLayout" Target="../slideLayouts/slideLayout30.xml"/><Relationship Id="rId17" Type="http://schemas.openxmlformats.org/officeDocument/2006/relationships/slideLayout" Target="../slideLayouts/slideLayout31.xml"/><Relationship Id="rId18" Type="http://schemas.openxmlformats.org/officeDocument/2006/relationships/slideLayout" Target="../slideLayouts/slideLayout32.xml"/><Relationship Id="rId19" Type="http://schemas.openxmlformats.org/officeDocument/2006/relationships/slideLayout" Target="../slideLayouts/slideLayout33.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6.xml"/><Relationship Id="rId4" Type="http://schemas.openxmlformats.org/officeDocument/2006/relationships/slideLayout" Target="../slideLayouts/slideLayout47.xml"/><Relationship Id="rId5" Type="http://schemas.openxmlformats.org/officeDocument/2006/relationships/slideLayout" Target="../slideLayouts/slideLayout48.xml"/><Relationship Id="rId6" Type="http://schemas.openxmlformats.org/officeDocument/2006/relationships/slideLayout" Target="../slideLayouts/slideLayout49.xml"/><Relationship Id="rId7" Type="http://schemas.openxmlformats.org/officeDocument/2006/relationships/theme" Target="../theme/theme3.xml"/><Relationship Id="rId1" Type="http://schemas.openxmlformats.org/officeDocument/2006/relationships/slideLayout" Target="../slideLayouts/slideLayout44.xml"/><Relationship Id="rId2"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60.xml"/><Relationship Id="rId12" Type="http://schemas.openxmlformats.org/officeDocument/2006/relationships/theme" Target="../theme/theme4.xml"/><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 Id="rId9" Type="http://schemas.openxmlformats.org/officeDocument/2006/relationships/slideLayout" Target="../slideLayouts/slideLayout58.xml"/><Relationship Id="rId10"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69.xml"/><Relationship Id="rId20" Type="http://schemas.openxmlformats.org/officeDocument/2006/relationships/slideLayout" Target="../slideLayouts/slideLayout80.xml"/><Relationship Id="rId21" Type="http://schemas.openxmlformats.org/officeDocument/2006/relationships/slideLayout" Target="../slideLayouts/slideLayout81.xml"/><Relationship Id="rId22" Type="http://schemas.openxmlformats.org/officeDocument/2006/relationships/slideLayout" Target="../slideLayouts/slideLayout82.xml"/><Relationship Id="rId23" Type="http://schemas.openxmlformats.org/officeDocument/2006/relationships/slideLayout" Target="../slideLayouts/slideLayout83.xml"/><Relationship Id="rId24" Type="http://schemas.openxmlformats.org/officeDocument/2006/relationships/slideLayout" Target="../slideLayouts/slideLayout84.xml"/><Relationship Id="rId25" Type="http://schemas.openxmlformats.org/officeDocument/2006/relationships/slideLayout" Target="../slideLayouts/slideLayout85.xml"/><Relationship Id="rId26" Type="http://schemas.openxmlformats.org/officeDocument/2006/relationships/slideLayout" Target="../slideLayouts/slideLayout86.xml"/><Relationship Id="rId27" Type="http://schemas.openxmlformats.org/officeDocument/2006/relationships/slideLayout" Target="../slideLayouts/slideLayout87.xml"/><Relationship Id="rId28" Type="http://schemas.openxmlformats.org/officeDocument/2006/relationships/slideLayout" Target="../slideLayouts/slideLayout88.xml"/><Relationship Id="rId29" Type="http://schemas.openxmlformats.org/officeDocument/2006/relationships/slideLayout" Target="../slideLayouts/slideLayout89.xml"/><Relationship Id="rId30" Type="http://schemas.openxmlformats.org/officeDocument/2006/relationships/theme" Target="../theme/theme5.xml"/><Relationship Id="rId10" Type="http://schemas.openxmlformats.org/officeDocument/2006/relationships/slideLayout" Target="../slideLayouts/slideLayout70.xml"/><Relationship Id="rId11" Type="http://schemas.openxmlformats.org/officeDocument/2006/relationships/slideLayout" Target="../slideLayouts/slideLayout71.xml"/><Relationship Id="rId12" Type="http://schemas.openxmlformats.org/officeDocument/2006/relationships/slideLayout" Target="../slideLayouts/slideLayout72.xml"/><Relationship Id="rId13" Type="http://schemas.openxmlformats.org/officeDocument/2006/relationships/slideLayout" Target="../slideLayouts/slideLayout73.xml"/><Relationship Id="rId14" Type="http://schemas.openxmlformats.org/officeDocument/2006/relationships/slideLayout" Target="../slideLayouts/slideLayout74.xml"/><Relationship Id="rId15" Type="http://schemas.openxmlformats.org/officeDocument/2006/relationships/slideLayout" Target="../slideLayouts/slideLayout75.xml"/><Relationship Id="rId16" Type="http://schemas.openxmlformats.org/officeDocument/2006/relationships/slideLayout" Target="../slideLayouts/slideLayout76.xml"/><Relationship Id="rId17" Type="http://schemas.openxmlformats.org/officeDocument/2006/relationships/slideLayout" Target="../slideLayouts/slideLayout77.xml"/><Relationship Id="rId18" Type="http://schemas.openxmlformats.org/officeDocument/2006/relationships/slideLayout" Target="../slideLayouts/slideLayout78.xml"/><Relationship Id="rId19" Type="http://schemas.openxmlformats.org/officeDocument/2006/relationships/slideLayout" Target="../slideLayouts/slideLayout79.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100.xml"/><Relationship Id="rId12" Type="http://schemas.openxmlformats.org/officeDocument/2006/relationships/theme" Target="../theme/theme6.xml"/><Relationship Id="rId1" Type="http://schemas.openxmlformats.org/officeDocument/2006/relationships/slideLayout" Target="../slideLayouts/slideLayout90.xml"/><Relationship Id="rId2" Type="http://schemas.openxmlformats.org/officeDocument/2006/relationships/slideLayout" Target="../slideLayouts/slideLayout91.xml"/><Relationship Id="rId3" Type="http://schemas.openxmlformats.org/officeDocument/2006/relationships/slideLayout" Target="../slideLayouts/slideLayout92.xml"/><Relationship Id="rId4" Type="http://schemas.openxmlformats.org/officeDocument/2006/relationships/slideLayout" Target="../slideLayouts/slideLayout93.xml"/><Relationship Id="rId5" Type="http://schemas.openxmlformats.org/officeDocument/2006/relationships/slideLayout" Target="../slideLayouts/slideLayout94.xml"/><Relationship Id="rId6" Type="http://schemas.openxmlformats.org/officeDocument/2006/relationships/slideLayout" Target="../slideLayouts/slideLayout95.xml"/><Relationship Id="rId7" Type="http://schemas.openxmlformats.org/officeDocument/2006/relationships/slideLayout" Target="../slideLayouts/slideLayout96.xml"/><Relationship Id="rId8" Type="http://schemas.openxmlformats.org/officeDocument/2006/relationships/slideLayout" Target="../slideLayouts/slideLayout97.xml"/><Relationship Id="rId9" Type="http://schemas.openxmlformats.org/officeDocument/2006/relationships/slideLayout" Target="../slideLayouts/slideLayout98.xml"/><Relationship Id="rId10" Type="http://schemas.openxmlformats.org/officeDocument/2006/relationships/slideLayout" Target="../slideLayouts/slideLayout99.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109.xml"/><Relationship Id="rId20" Type="http://schemas.openxmlformats.org/officeDocument/2006/relationships/slideLayout" Target="../slideLayouts/slideLayout120.xml"/><Relationship Id="rId21" Type="http://schemas.openxmlformats.org/officeDocument/2006/relationships/theme" Target="../theme/theme7.xml"/><Relationship Id="rId22" Type="http://schemas.openxmlformats.org/officeDocument/2006/relationships/image" Target="../media/image9.png"/><Relationship Id="rId10" Type="http://schemas.openxmlformats.org/officeDocument/2006/relationships/slideLayout" Target="../slideLayouts/slideLayout110.xml"/><Relationship Id="rId11" Type="http://schemas.openxmlformats.org/officeDocument/2006/relationships/slideLayout" Target="../slideLayouts/slideLayout111.xml"/><Relationship Id="rId12" Type="http://schemas.openxmlformats.org/officeDocument/2006/relationships/slideLayout" Target="../slideLayouts/slideLayout112.xml"/><Relationship Id="rId13" Type="http://schemas.openxmlformats.org/officeDocument/2006/relationships/slideLayout" Target="../slideLayouts/slideLayout113.xml"/><Relationship Id="rId14" Type="http://schemas.openxmlformats.org/officeDocument/2006/relationships/slideLayout" Target="../slideLayouts/slideLayout114.xml"/><Relationship Id="rId15" Type="http://schemas.openxmlformats.org/officeDocument/2006/relationships/slideLayout" Target="../slideLayouts/slideLayout115.xml"/><Relationship Id="rId16" Type="http://schemas.openxmlformats.org/officeDocument/2006/relationships/slideLayout" Target="../slideLayouts/slideLayout116.xml"/><Relationship Id="rId17" Type="http://schemas.openxmlformats.org/officeDocument/2006/relationships/slideLayout" Target="../slideLayouts/slideLayout117.xml"/><Relationship Id="rId18" Type="http://schemas.openxmlformats.org/officeDocument/2006/relationships/slideLayout" Target="../slideLayouts/slideLayout118.xml"/><Relationship Id="rId19" Type="http://schemas.openxmlformats.org/officeDocument/2006/relationships/slideLayout" Target="../slideLayouts/slideLayout119.xml"/><Relationship Id="rId1" Type="http://schemas.openxmlformats.org/officeDocument/2006/relationships/slideLayout" Target="../slideLayouts/slideLayout101.xml"/><Relationship Id="rId2" Type="http://schemas.openxmlformats.org/officeDocument/2006/relationships/slideLayout" Target="../slideLayouts/slideLayout102.xml"/><Relationship Id="rId3" Type="http://schemas.openxmlformats.org/officeDocument/2006/relationships/slideLayout" Target="../slideLayouts/slideLayout103.xml"/><Relationship Id="rId4" Type="http://schemas.openxmlformats.org/officeDocument/2006/relationships/slideLayout" Target="../slideLayouts/slideLayout104.xml"/><Relationship Id="rId5" Type="http://schemas.openxmlformats.org/officeDocument/2006/relationships/slideLayout" Target="../slideLayouts/slideLayout105.xml"/><Relationship Id="rId6" Type="http://schemas.openxmlformats.org/officeDocument/2006/relationships/slideLayout" Target="../slideLayouts/slideLayout106.xml"/><Relationship Id="rId7" Type="http://schemas.openxmlformats.org/officeDocument/2006/relationships/slideLayout" Target="../slideLayouts/slideLayout107.xml"/><Relationship Id="rId8" Type="http://schemas.openxmlformats.org/officeDocument/2006/relationships/slideLayout" Target="../slideLayouts/slideLayout108.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131.xml"/><Relationship Id="rId12" Type="http://schemas.openxmlformats.org/officeDocument/2006/relationships/theme" Target="../theme/theme8.xml"/><Relationship Id="rId13" Type="http://schemas.openxmlformats.org/officeDocument/2006/relationships/image" Target="../media/image9.png"/><Relationship Id="rId1" Type="http://schemas.openxmlformats.org/officeDocument/2006/relationships/slideLayout" Target="../slideLayouts/slideLayout121.xml"/><Relationship Id="rId2" Type="http://schemas.openxmlformats.org/officeDocument/2006/relationships/slideLayout" Target="../slideLayouts/slideLayout122.xml"/><Relationship Id="rId3" Type="http://schemas.openxmlformats.org/officeDocument/2006/relationships/slideLayout" Target="../slideLayouts/slideLayout123.xml"/><Relationship Id="rId4" Type="http://schemas.openxmlformats.org/officeDocument/2006/relationships/slideLayout" Target="../slideLayouts/slideLayout124.xml"/><Relationship Id="rId5" Type="http://schemas.openxmlformats.org/officeDocument/2006/relationships/slideLayout" Target="../slideLayouts/slideLayout125.xml"/><Relationship Id="rId6" Type="http://schemas.openxmlformats.org/officeDocument/2006/relationships/slideLayout" Target="../slideLayouts/slideLayout126.xml"/><Relationship Id="rId7" Type="http://schemas.openxmlformats.org/officeDocument/2006/relationships/slideLayout" Target="../slideLayouts/slideLayout127.xml"/><Relationship Id="rId8" Type="http://schemas.openxmlformats.org/officeDocument/2006/relationships/slideLayout" Target="../slideLayouts/slideLayout128.xml"/><Relationship Id="rId9" Type="http://schemas.openxmlformats.org/officeDocument/2006/relationships/slideLayout" Target="../slideLayouts/slideLayout129.xml"/><Relationship Id="rId10" Type="http://schemas.openxmlformats.org/officeDocument/2006/relationships/slideLayout" Target="../slideLayouts/slideLayout130.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40.xml"/><Relationship Id="rId20" Type="http://schemas.openxmlformats.org/officeDocument/2006/relationships/slideLayout" Target="../slideLayouts/slideLayout151.xml"/><Relationship Id="rId21" Type="http://schemas.openxmlformats.org/officeDocument/2006/relationships/slideLayout" Target="../slideLayouts/slideLayout152.xml"/><Relationship Id="rId22" Type="http://schemas.openxmlformats.org/officeDocument/2006/relationships/slideLayout" Target="../slideLayouts/slideLayout153.xml"/><Relationship Id="rId23" Type="http://schemas.openxmlformats.org/officeDocument/2006/relationships/slideLayout" Target="../slideLayouts/slideLayout154.xml"/><Relationship Id="rId24" Type="http://schemas.openxmlformats.org/officeDocument/2006/relationships/slideLayout" Target="../slideLayouts/slideLayout155.xml"/><Relationship Id="rId25" Type="http://schemas.openxmlformats.org/officeDocument/2006/relationships/slideLayout" Target="../slideLayouts/slideLayout156.xml"/><Relationship Id="rId26" Type="http://schemas.openxmlformats.org/officeDocument/2006/relationships/slideLayout" Target="../slideLayouts/slideLayout157.xml"/><Relationship Id="rId27" Type="http://schemas.openxmlformats.org/officeDocument/2006/relationships/slideLayout" Target="../slideLayouts/slideLayout158.xml"/><Relationship Id="rId28" Type="http://schemas.openxmlformats.org/officeDocument/2006/relationships/theme" Target="../theme/theme9.xml"/><Relationship Id="rId10" Type="http://schemas.openxmlformats.org/officeDocument/2006/relationships/slideLayout" Target="../slideLayouts/slideLayout141.xml"/><Relationship Id="rId11" Type="http://schemas.openxmlformats.org/officeDocument/2006/relationships/slideLayout" Target="../slideLayouts/slideLayout142.xml"/><Relationship Id="rId12" Type="http://schemas.openxmlformats.org/officeDocument/2006/relationships/slideLayout" Target="../slideLayouts/slideLayout143.xml"/><Relationship Id="rId13" Type="http://schemas.openxmlformats.org/officeDocument/2006/relationships/slideLayout" Target="../slideLayouts/slideLayout144.xml"/><Relationship Id="rId14" Type="http://schemas.openxmlformats.org/officeDocument/2006/relationships/slideLayout" Target="../slideLayouts/slideLayout145.xml"/><Relationship Id="rId15" Type="http://schemas.openxmlformats.org/officeDocument/2006/relationships/slideLayout" Target="../slideLayouts/slideLayout146.xml"/><Relationship Id="rId16" Type="http://schemas.openxmlformats.org/officeDocument/2006/relationships/slideLayout" Target="../slideLayouts/slideLayout147.xml"/><Relationship Id="rId17" Type="http://schemas.openxmlformats.org/officeDocument/2006/relationships/slideLayout" Target="../slideLayouts/slideLayout148.xml"/><Relationship Id="rId18" Type="http://schemas.openxmlformats.org/officeDocument/2006/relationships/slideLayout" Target="../slideLayouts/slideLayout149.xml"/><Relationship Id="rId19" Type="http://schemas.openxmlformats.org/officeDocument/2006/relationships/slideLayout" Target="../slideLayouts/slideLayout150.xml"/><Relationship Id="rId1" Type="http://schemas.openxmlformats.org/officeDocument/2006/relationships/slideLayout" Target="../slideLayouts/slideLayout132.xml"/><Relationship Id="rId2" Type="http://schemas.openxmlformats.org/officeDocument/2006/relationships/slideLayout" Target="../slideLayouts/slideLayout133.xml"/><Relationship Id="rId3" Type="http://schemas.openxmlformats.org/officeDocument/2006/relationships/slideLayout" Target="../slideLayouts/slideLayout134.xml"/><Relationship Id="rId4" Type="http://schemas.openxmlformats.org/officeDocument/2006/relationships/slideLayout" Target="../slideLayouts/slideLayout135.xml"/><Relationship Id="rId5" Type="http://schemas.openxmlformats.org/officeDocument/2006/relationships/slideLayout" Target="../slideLayouts/slideLayout136.xml"/><Relationship Id="rId6" Type="http://schemas.openxmlformats.org/officeDocument/2006/relationships/slideLayout" Target="../slideLayouts/slideLayout137.xml"/><Relationship Id="rId7" Type="http://schemas.openxmlformats.org/officeDocument/2006/relationships/slideLayout" Target="../slideLayouts/slideLayout138.xml"/><Relationship Id="rId8" Type="http://schemas.openxmlformats.org/officeDocument/2006/relationships/slideLayout" Target="../slideLayouts/slideLayout1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33096256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5" r:id="rId14"/>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5924017"/>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 id="2147483863" r:id="rId21"/>
    <p:sldLayoutId id="2147483864" r:id="rId22"/>
    <p:sldLayoutId id="2147483865" r:id="rId23"/>
    <p:sldLayoutId id="2147483866" r:id="rId24"/>
    <p:sldLayoutId id="2147483867" r:id="rId25"/>
    <p:sldLayoutId id="2147483868" r:id="rId26"/>
    <p:sldLayoutId id="2147483869" r:id="rId27"/>
    <p:sldLayoutId id="2147483870" r:id="rId28"/>
    <p:sldLayoutId id="2147483871" r:id="rId29"/>
    <p:sldLayoutId id="2147483872" r:id="rId30"/>
    <p:sldLayoutId id="2147483873" r:id="rId31"/>
    <p:sldLayoutId id="2147483874" r:id="rId32"/>
    <p:sldLayoutId id="2147483875" r:id="rId33"/>
    <p:sldLayoutId id="2147483876" r:id="rId34"/>
    <p:sldLayoutId id="2147483877" r:id="rId35"/>
    <p:sldLayoutId id="2147483878" r:id="rId36"/>
    <p:sldLayoutId id="2147483879" r:id="rId37"/>
  </p:sldLayoutIdLst>
  <p:transition>
    <p:fade/>
  </p:transition>
  <p:txStyles>
    <p:titleStyle>
      <a:lvl1pPr algn="l" defTabSz="913505" rtl="0" fontAlgn="base">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fontAlgn="base">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fontAlgn="base">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fontAlgn="base">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774442234"/>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 id="2147483894" r:id="rId14"/>
    <p:sldLayoutId id="2147483895" r:id="rId15"/>
    <p:sldLayoutId id="2147483896" r:id="rId16"/>
    <p:sldLayoutId id="2147483897" r:id="rId17"/>
    <p:sldLayoutId id="2147483898" r:id="rId18"/>
    <p:sldLayoutId id="2147483899" r:id="rId19"/>
    <p:sldLayoutId id="2147483900" r:id="rId20"/>
    <p:sldLayoutId id="2147483901" r:id="rId21"/>
    <p:sldLayoutId id="2147483902" r:id="rId22"/>
    <p:sldLayoutId id="2147483903" r:id="rId23"/>
    <p:sldLayoutId id="2147483904" r:id="rId24"/>
    <p:sldLayoutId id="2147483905" r:id="rId25"/>
    <p:sldLayoutId id="2147483906" r:id="rId26"/>
    <p:sldLayoutId id="2147483907" r:id="rId27"/>
    <p:sldLayoutId id="2147483908" r:id="rId28"/>
    <p:sldLayoutId id="2147483909" r:id="rId29"/>
    <p:sldLayoutId id="2147483910" r:id="rId30"/>
    <p:sldLayoutId id="2147483911" r:id="rId31"/>
    <p:sldLayoutId id="2147483912" r:id="rId32"/>
    <p:sldLayoutId id="2147483913" r:id="rId33"/>
    <p:sldLayoutId id="2147483914" r:id="rId34"/>
    <p:sldLayoutId id="2147483915" r:id="rId35"/>
    <p:sldLayoutId id="2147483916" r:id="rId36"/>
    <p:sldLayoutId id="2147483917" r:id="rId37"/>
    <p:sldLayoutId id="2147483923" r:id="rId38"/>
    <p:sldLayoutId id="2147483924" r:id="rId3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7904449"/>
      </p:ext>
    </p:extLst>
  </p:cSld>
  <p:clrMap bg1="dk1" tx1="lt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2052030"/>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3615202512"/>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3" r:id="rId3"/>
    <p:sldLayoutId id="2147483714" r:id="rId4"/>
    <p:sldLayoutId id="2147483717" r:id="rId5"/>
    <p:sldLayoutId id="2147483718" r:id="rId6"/>
  </p:sldLayoutIdLst>
  <p:transition>
    <p:fade/>
  </p:transition>
  <p:txStyles>
    <p:titleStyle>
      <a:lvl1pPr algn="l" defTabSz="914250"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823"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1868182"/>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4048306224"/>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ransition>
    <p:fade/>
  </p:transition>
  <p:txStyles>
    <p:titleStyle>
      <a:lvl1pPr algn="l" defTabSz="914250" rtl="0" eaLnBrk="1" latinLnBrk="0" hangingPunct="1">
        <a:lnSpc>
          <a:spcPct val="90000"/>
        </a:lnSpc>
        <a:spcBef>
          <a:spcPct val="0"/>
        </a:spcBef>
        <a:buNone/>
        <a:defRPr lang="en-US" sz="4800"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6071882"/>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 id="2147483753" r:id="rId22"/>
    <p:sldLayoutId id="2147483754" r:id="rId23"/>
    <p:sldLayoutId id="2147483755" r:id="rId24"/>
    <p:sldLayoutId id="2147483756" r:id="rId25"/>
    <p:sldLayoutId id="2147483757" r:id="rId26"/>
    <p:sldLayoutId id="2147483758" r:id="rId27"/>
    <p:sldLayoutId id="2147483759" r:id="rId28"/>
    <p:sldLayoutId id="2147483760" r:id="rId29"/>
  </p:sldLayoutIdLst>
  <p:transition>
    <p:fade/>
  </p:transition>
  <p:txStyles>
    <p:titleStyle>
      <a:lvl1pPr algn="l" defTabSz="913505" rtl="0" eaLnBrk="1" fontAlgn="base" hangingPunct="1">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eaLnBrk="1" fontAlgn="base" hangingPunct="1">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eaLnBrk="1" fontAlgn="base" hangingPunct="1">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eaLnBrk="1" fontAlgn="base" hangingPunct="1">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F26B43"/>
          </p15:clr>
        </p15:guide>
        <p15:guide id="2" pos="7546">
          <p15:clr>
            <a:srgbClr val="F26B43"/>
          </p15:clr>
        </p15:guide>
        <p15:guide id="3" orient="horz" pos="4219">
          <p15:clr>
            <a:srgbClr val="5ACBF0"/>
          </p15:clr>
        </p15:guide>
        <p15:guide id="4" orient="horz" pos="302">
          <p15:clr>
            <a:srgbClr val="F26B43"/>
          </p15:clr>
        </p15:guide>
        <p15:guide id="5" orient="horz" pos="4104">
          <p15:clr>
            <a:srgbClr val="F26B43"/>
          </p15:clr>
        </p15:guide>
        <p15:guide id="6" orient="horz" pos="187">
          <p15:clr>
            <a:srgbClr val="5ACBF0"/>
          </p15:clr>
        </p15:guide>
        <p15:guide id="7" pos="173">
          <p15:clr>
            <a:srgbClr val="5ACBF0"/>
          </p15:clr>
        </p15:guide>
        <p15:guide id="8" pos="7661">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orient="horz" pos="1339">
          <p15:clr>
            <a:srgbClr val="A4A3A4"/>
          </p15:clr>
        </p15:guide>
        <p15:guide id="22" orient="horz" pos="763">
          <p15:clr>
            <a:srgbClr val="A4A3A4"/>
          </p15:clr>
        </p15:guide>
        <p15:guide id="23" orient="horz" pos="1915">
          <p15:clr>
            <a:srgbClr val="A4A3A4"/>
          </p15:clr>
        </p15:guide>
        <p15:guide id="24" orient="horz" pos="2491">
          <p15:clr>
            <a:srgbClr val="A4A3A4"/>
          </p15:clr>
        </p15:guide>
        <p15:guide id="25" orient="horz" pos="3067">
          <p15:clr>
            <a:srgbClr val="A4A3A4"/>
          </p15:clr>
        </p15:guide>
        <p15:guide id="26" orient="horz" pos="3643">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1459419"/>
      </p:ext>
    </p:extLst>
  </p:cSld>
  <p:clrMap bg1="dk1" tx1="lt1" bg2="dk2" tx2="lt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70" r:id="rId8"/>
    <p:sldLayoutId id="2147483771" r:id="rId9"/>
    <p:sldLayoutId id="2147483920" r:id="rId10"/>
    <p:sldLayoutId id="2147483922" r:id="rId11"/>
  </p:sldLayoutIdLst>
  <p:transition spd="slow">
    <p:push dir="u"/>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0">
                <a:srgbClr val="3F3F3F"/>
              </a:gs>
              <a:gs pos="100000">
                <a:srgbClr val="3F3F3F"/>
              </a:gs>
            </a:gsLst>
            <a:lin ang="5400000" scaled="1"/>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0">
                <a:srgbClr val="3F3F3F"/>
              </a:gs>
              <a:gs pos="100000">
                <a:srgbClr val="3F3F3F"/>
              </a:gs>
            </a:gsLst>
            <a:lin ang="5400000" scaled="1"/>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0">
                <a:srgbClr val="3F3F3F"/>
              </a:gs>
              <a:gs pos="100000">
                <a:srgbClr val="3F3F3F"/>
              </a:gs>
            </a:gsLst>
            <a:lin ang="5400000" scaled="1"/>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0">
                <a:srgbClr val="3F3F3F"/>
              </a:gs>
              <a:gs pos="100000">
                <a:srgbClr val="3F3F3F"/>
              </a:gs>
            </a:gsLst>
            <a:lin ang="5400000" scaled="1"/>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0">
                <a:srgbClr val="3F3F3F"/>
              </a:gs>
              <a:gs pos="100000">
                <a:srgbClr val="3F3F3F"/>
              </a:gs>
            </a:gsLst>
            <a:lin ang="5400000" scaled="1"/>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0">
                <a:srgbClr val="3F3F3F"/>
              </a:gs>
              <a:gs pos="100000">
                <a:srgbClr val="3F3F3F"/>
              </a:gs>
            </a:gsLst>
            <a:lin ang="5400000" scaled="1"/>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4">
          <p15:clr>
            <a:srgbClr val="A4A3A4"/>
          </p15:clr>
        </p15:guide>
        <p15:guide id="11" pos="1901">
          <p15:clr>
            <a:srgbClr val="A4A3A4"/>
          </p15:clr>
        </p15:guide>
        <p15:guide id="12" pos="2477">
          <p15:clr>
            <a:srgbClr val="A4A3A4"/>
          </p15:clr>
        </p15:guide>
        <p15:guide id="13" pos="3053">
          <p15:clr>
            <a:srgbClr val="A4A3A4"/>
          </p15:clr>
        </p15:guide>
        <p15:guide id="14" pos="3632">
          <p15:clr>
            <a:srgbClr val="A4A3A4"/>
          </p15:clr>
        </p15:guide>
        <p15:guide id="15" pos="4200">
          <p15:clr>
            <a:srgbClr val="A4A3A4"/>
          </p15:clr>
        </p15:guide>
        <p15:guide id="16" pos="4776">
          <p15:clr>
            <a:srgbClr val="A4A3A4"/>
          </p15:clr>
        </p15:guide>
        <p15:guide id="17" pos="5344">
          <p15:clr>
            <a:srgbClr val="A4A3A4"/>
          </p15:clr>
        </p15:guide>
        <p15:guide id="18" pos="5920">
          <p15:clr>
            <a:srgbClr val="A4A3A4"/>
          </p15:clr>
        </p15:guide>
        <p15:guide id="19" pos="6496">
          <p15:clr>
            <a:srgbClr val="A4A3A4"/>
          </p15:clr>
        </p15:guide>
        <p15:guide id="20" pos="7072">
          <p15:clr>
            <a:srgbClr val="A4A3A4"/>
          </p15:clr>
        </p15:guide>
        <p15:guide id="21" pos="7648">
          <p15:clr>
            <a:srgbClr val="5ACBF0"/>
          </p15:clr>
        </p15:guide>
        <p15:guide id="22" pos="1320">
          <p15:clr>
            <a:srgbClr val="A4A3A4"/>
          </p15:clr>
        </p15:guide>
        <p15:guide id="23" pos="280">
          <p15:clr>
            <a:srgbClr val="FBAE40"/>
          </p15:clr>
        </p15:guide>
        <p15:guide id="24" pos="7541">
          <p15:clr>
            <a:srgbClr val="FBAE40"/>
          </p15:clr>
        </p15:guide>
        <p15:guide id="25" orient="horz" pos="283">
          <p15:clr>
            <a:srgbClr val="FBAE40"/>
          </p15:clr>
        </p15:guide>
        <p15:guide id="26" orient="horz" pos="4123">
          <p15:clr>
            <a:srgbClr val="FBAE4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693489"/>
            <a:ext cx="11653521" cy="1676869"/>
          </a:xfrm>
          <a:prstGeom prst="rect">
            <a:avLst/>
          </a:prstGeom>
        </p:spPr>
        <p:txBody>
          <a:bodyPr vert="horz" wrap="square" lIns="146304" tIns="91440" rIns="146304" bIns="91440" rtlCol="0">
            <a:spAutoFit/>
          </a:bodyPr>
          <a:lstStyle/>
          <a:p>
            <a:pPr marL="0" marR="0" lvl="0" indent="0" algn="l" defTabSz="914192" rtl="0" eaLnBrk="1" fontAlgn="auto" latinLnBrk="0" hangingPunct="1">
              <a:lnSpc>
                <a:spcPct val="90000"/>
              </a:lnSpc>
              <a:spcBef>
                <a:spcPct val="20000"/>
              </a:spcBef>
              <a:spcAft>
                <a:spcPts val="0"/>
              </a:spcAft>
              <a:buClrTx/>
              <a:buSzPct val="90000"/>
              <a:tabLst/>
            </a:pPr>
            <a:r>
              <a:rPr lang="en-US" dirty="0"/>
              <a:t>Click to edit Master text styles</a:t>
            </a:r>
          </a:p>
          <a:p>
            <a:pPr marL="0" marR="0" lvl="1" indent="0" algn="l" defTabSz="914192" rtl="0" eaLnBrk="1" fontAlgn="auto" latinLnBrk="0" hangingPunct="1">
              <a:lnSpc>
                <a:spcPct val="90000"/>
              </a:lnSpc>
              <a:spcBef>
                <a:spcPct val="20000"/>
              </a:spcBef>
              <a:spcAft>
                <a:spcPts val="0"/>
              </a:spcAft>
              <a:buClrTx/>
              <a:buSzPct val="90000"/>
              <a:tabLst/>
            </a:pPr>
            <a:r>
              <a:rPr lang="en-US" dirty="0"/>
              <a:t>Second level</a:t>
            </a:r>
          </a:p>
          <a:p>
            <a:pPr marL="0" marR="0" lvl="2" indent="0" algn="l" defTabSz="914192" rtl="0" eaLnBrk="1" fontAlgn="auto" latinLnBrk="0" hangingPunct="1">
              <a:lnSpc>
                <a:spcPct val="90000"/>
              </a:lnSpc>
              <a:spcBef>
                <a:spcPct val="20000"/>
              </a:spcBef>
              <a:spcAft>
                <a:spcPts val="0"/>
              </a:spcAft>
              <a:buClrTx/>
              <a:buSzPct val="90000"/>
              <a:tabLst/>
            </a:pPr>
            <a:r>
              <a:rPr lang="en-US" dirty="0"/>
              <a:t>Third level</a:t>
            </a:r>
          </a:p>
          <a:p>
            <a:pPr marL="0" marR="0" lvl="3" indent="0" algn="l" defTabSz="914192" rtl="0" eaLnBrk="1" fontAlgn="auto" latinLnBrk="0" hangingPunct="1">
              <a:lnSpc>
                <a:spcPct val="90000"/>
              </a:lnSpc>
              <a:spcBef>
                <a:spcPct val="20000"/>
              </a:spcBef>
              <a:spcAft>
                <a:spcPts val="0"/>
              </a:spcAft>
              <a:buClrTx/>
              <a:buSzPct val="90000"/>
              <a:tabLst/>
            </a:pPr>
            <a:r>
              <a:rPr lang="en-US" dirty="0"/>
              <a:t>Fourth level</a:t>
            </a:r>
          </a:p>
          <a:p>
            <a:pPr marL="0" marR="0" lvl="4" indent="0" algn="l" defTabSz="914192" rtl="0" eaLnBrk="1" fontAlgn="auto" latinLnBrk="0" hangingPunct="1">
              <a:lnSpc>
                <a:spcPct val="90000"/>
              </a:lnSpc>
              <a:spcBef>
                <a:spcPct val="20000"/>
              </a:spcBef>
              <a:spcAft>
                <a:spcPts val="0"/>
              </a:spcAft>
              <a:buClrTx/>
              <a:buSzPct val="90000"/>
              <a:tabLst/>
            </a:pPr>
            <a:r>
              <a:rPr lang="en-US" dirty="0"/>
              <a:t>Fifth level</a:t>
            </a:r>
          </a:p>
        </p:txBody>
      </p:sp>
      <p:pic>
        <p:nvPicPr>
          <p:cNvPr id="7" name="Picture 6"/>
          <p:cNvPicPr>
            <a:picLocks noChangeAspect="1"/>
          </p:cNvPicPr>
          <p:nvPr userDrawn="1"/>
        </p:nvPicPr>
        <p:blipFill>
          <a:blip r:embed="rId2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530728918"/>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Lst>
  <p:transition>
    <p:fade/>
  </p:transition>
  <p:txStyles>
    <p:titleStyle>
      <a:lvl1pPr algn="l" defTabSz="914192" rtl="0" eaLnBrk="1" latinLnBrk="0" hangingPunct="1">
        <a:lnSpc>
          <a:spcPct val="90000"/>
        </a:lnSpc>
        <a:spcBef>
          <a:spcPct val="0"/>
        </a:spcBef>
        <a:buNone/>
        <a:defRPr lang="en-US" sz="3528"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None/>
        <a:tabLst/>
        <a:defRPr lang="en-US" sz="3136" kern="1200" spc="0" baseline="0" dirty="0" smtClean="0">
          <a:solidFill>
            <a:schemeClr val="tx1"/>
          </a:solidFill>
          <a:latin typeface="Segoe UI" panose="020B0502040204020203" pitchFamily="34" charset="0"/>
          <a:ea typeface="+mn-ea"/>
          <a:cs typeface="Segoe UI" panose="020B05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Segoe UI" panose="020B0502040204020203" pitchFamily="34" charset="0"/>
          <a:ea typeface="+mn-ea"/>
          <a:cs typeface="Segoe UI" panose="020B05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567" kern="1200" spc="0" baseline="0">
          <a:solidFill>
            <a:schemeClr val="tx1"/>
          </a:solidFill>
          <a:latin typeface="Segoe UI" panose="020B0502040204020203" pitchFamily="34" charset="0"/>
          <a:ea typeface="+mn-ea"/>
          <a:cs typeface="Segoe UI" panose="020B05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371" kern="1200" spc="0" baseline="0">
          <a:solidFill>
            <a:schemeClr val="tx1"/>
          </a:solidFill>
          <a:latin typeface="Segoe UI" panose="020B0502040204020203" pitchFamily="34" charset="0"/>
          <a:ea typeface="+mn-ea"/>
          <a:cs typeface="Segoe UI" panose="020B05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371" kern="1200" spc="0" baseline="0">
          <a:solidFill>
            <a:schemeClr val="tx1"/>
          </a:solidFill>
          <a:latin typeface="Segoe UI" panose="020B0502040204020203" pitchFamily="34" charset="0"/>
          <a:ea typeface="+mn-ea"/>
          <a:cs typeface="Segoe UI" panose="020B05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3"/>
          <a:stretch>
            <a:fillRect/>
          </a:stretch>
        </p:blipFill>
        <p:spPr>
          <a:xfrm rot="5400000">
            <a:off x="9208749" y="2991034"/>
            <a:ext cx="6858623" cy="876557"/>
          </a:xfrm>
          <a:prstGeom prst="rect">
            <a:avLst/>
          </a:prstGeom>
        </p:spPr>
      </p:pic>
      <p:pic>
        <p:nvPicPr>
          <p:cNvPr id="5" name="Picture 4"/>
          <p:cNvPicPr>
            <a:picLocks noChangeAspect="1"/>
          </p:cNvPicPr>
          <p:nvPr userDrawn="1"/>
        </p:nvPicPr>
        <p:blipFill>
          <a:blip r:embed="rId13"/>
          <a:stretch>
            <a:fillRect/>
          </a:stretch>
        </p:blipFill>
        <p:spPr>
          <a:xfrm rot="5400000">
            <a:off x="9208749" y="2991034"/>
            <a:ext cx="6858623" cy="876557"/>
          </a:xfrm>
          <a:prstGeom prst="rect">
            <a:avLst/>
          </a:prstGeom>
        </p:spPr>
      </p:pic>
    </p:spTree>
    <p:extLst>
      <p:ext uri="{BB962C8B-B14F-4D97-AF65-F5344CB8AC3E}">
        <p14:creationId xmlns:p14="http://schemas.microsoft.com/office/powerpoint/2010/main" val="2527073755"/>
      </p:ext>
    </p:extLst>
  </p:cSld>
  <p:clrMap bg1="dk1" tx1="lt1" bg2="dk2"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Lst>
  <p:transition>
    <p:fade/>
  </p:transition>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810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6027001"/>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39" r:id="rId25"/>
    <p:sldLayoutId id="2147483840" r:id="rId26"/>
    <p:sldLayoutId id="2147483841" r:id="rId27"/>
  </p:sldLayoutIdLst>
  <p:transition>
    <p:fade/>
  </p:transition>
  <p:txStyles>
    <p:titleStyle>
      <a:lvl1pPr algn="l" defTabSz="913505" rtl="0" eaLnBrk="1" fontAlgn="base" hangingPunct="1">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eaLnBrk="1" fontAlgn="base" hangingPunct="1">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eaLnBrk="1" fontAlgn="base" hangingPunct="1">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eaLnBrk="1" fontAlgn="base" hangingPunct="1">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F26B43"/>
          </p15:clr>
        </p15:guide>
        <p15:guide id="2" pos="7661">
          <p15:clr>
            <a:srgbClr val="F26B43"/>
          </p15:clr>
        </p15:guide>
        <p15:guide id="3" orient="horz" pos="307">
          <p15:clr>
            <a:srgbClr val="5ACBF0"/>
          </p15:clr>
        </p15:guide>
        <p15:guide id="4" orient="horz" pos="187">
          <p15:clr>
            <a:srgbClr val="F26B43"/>
          </p15:clr>
        </p15:guide>
        <p15:guide id="5" orient="horz" pos="4219">
          <p15:clr>
            <a:srgbClr val="F26B43"/>
          </p15:clr>
        </p15:guide>
        <p15:guide id="6" orient="horz" pos="4099">
          <p15:clr>
            <a:srgbClr val="5ACBF0"/>
          </p15:clr>
        </p15:guide>
        <p15:guide id="7" pos="749">
          <p15:clr>
            <a:srgbClr val="A4A3A4"/>
          </p15:clr>
        </p15:guide>
        <p15:guide id="8" pos="293">
          <p15:clr>
            <a:srgbClr val="5ACBF0"/>
          </p15:clr>
        </p15:guide>
        <p15:guide id="9" pos="7541">
          <p15:clr>
            <a:srgbClr val="5ACBF0"/>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orient="horz" pos="763">
          <p15:clr>
            <a:srgbClr val="A4A3A4"/>
          </p15:clr>
        </p15:guide>
        <p15:guide id="22" orient="horz" pos="1339">
          <p15:clr>
            <a:srgbClr val="A4A3A4"/>
          </p15:clr>
        </p15:guide>
        <p15:guide id="23" orient="horz" pos="1915">
          <p15:clr>
            <a:srgbClr val="A4A3A4"/>
          </p15:clr>
        </p15:guide>
        <p15:guide id="24" orient="horz" pos="2491">
          <p15:clr>
            <a:srgbClr val="A4A3A4"/>
          </p15:clr>
        </p15:guide>
        <p15:guide id="25" orient="horz" pos="3067">
          <p15:clr>
            <a:srgbClr val="A4A3A4"/>
          </p15:clr>
        </p15:guide>
        <p15:guide id="26" orient="horz" pos="3643">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jessicadeen.com/" TargetMode="External"/><Relationship Id="rId3" Type="http://schemas.openxmlformats.org/officeDocument/2006/relationships/image" Target="../media/image38.png"/></Relationships>
</file>

<file path=ppt/slides/_rels/slide10.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75.png"/><Relationship Id="rId1" Type="http://schemas.openxmlformats.org/officeDocument/2006/relationships/slideLayout" Target="../slideLayouts/slideLayout213.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slideLayout" Target="../slideLayouts/slideLayout213.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slideLayout" Target="../slideLayouts/slideLayout213.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slideLayout" Target="../slideLayouts/slideLayout213.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slideLayout" Target="../slideLayouts/slideLayout213.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slideLayout" Target="../slideLayouts/slideLayout213.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slideLayout" Target="../slideLayouts/slideLayout213.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slideLayout" Target="../slideLayouts/slideLayout213.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1" Type="http://schemas.openxmlformats.org/officeDocument/2006/relationships/image" Target="../media/image84.png"/><Relationship Id="rId12" Type="http://schemas.openxmlformats.org/officeDocument/2006/relationships/image" Target="../media/image85.png"/><Relationship Id="rId13" Type="http://schemas.openxmlformats.org/officeDocument/2006/relationships/image" Target="../media/image86.png"/><Relationship Id="rId14" Type="http://schemas.openxmlformats.org/officeDocument/2006/relationships/image" Target="../media/image87.png"/><Relationship Id="rId15" Type="http://schemas.openxmlformats.org/officeDocument/2006/relationships/image" Target="../media/image88.png"/><Relationship Id="rId16" Type="http://schemas.openxmlformats.org/officeDocument/2006/relationships/image" Target="../media/image89.png"/><Relationship Id="rId1" Type="http://schemas.openxmlformats.org/officeDocument/2006/relationships/slideLayout" Target="../slideLayouts/slideLayout91.xml"/><Relationship Id="rId2" Type="http://schemas.openxmlformats.org/officeDocument/2006/relationships/notesSlide" Target="../notesSlides/notesSlide12.xml"/><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image" Target="../media/image80.png"/><Relationship Id="rId8" Type="http://schemas.openxmlformats.org/officeDocument/2006/relationships/image" Target="../media/image81.png"/><Relationship Id="rId9" Type="http://schemas.openxmlformats.org/officeDocument/2006/relationships/image" Target="../media/image82.png"/><Relationship Id="rId10" Type="http://schemas.openxmlformats.org/officeDocument/2006/relationships/image" Target="../media/image83.png"/></Relationships>
</file>

<file path=ppt/slides/_rels/slide19.xml.rels><?xml version="1.0" encoding="UTF-8" standalone="yes"?>
<Relationships xmlns="http://schemas.openxmlformats.org/package/2006/relationships"><Relationship Id="rId11" Type="http://schemas.openxmlformats.org/officeDocument/2006/relationships/image" Target="../media/image97.png"/><Relationship Id="rId12" Type="http://schemas.openxmlformats.org/officeDocument/2006/relationships/image" Target="../media/image24.emf"/><Relationship Id="rId13" Type="http://schemas.openxmlformats.org/officeDocument/2006/relationships/image" Target="../media/image98.png"/><Relationship Id="rId14" Type="http://schemas.openxmlformats.org/officeDocument/2006/relationships/image" Target="../media/image99.jpg"/><Relationship Id="rId15" Type="http://schemas.openxmlformats.org/officeDocument/2006/relationships/image" Target="../media/image100.png"/><Relationship Id="rId1" Type="http://schemas.openxmlformats.org/officeDocument/2006/relationships/slideLayout" Target="../slideLayouts/slideLayout100.xml"/><Relationship Id="rId2" Type="http://schemas.openxmlformats.org/officeDocument/2006/relationships/notesSlide" Target="../notesSlides/notesSlide13.xml"/><Relationship Id="rId3" Type="http://schemas.openxmlformats.org/officeDocument/2006/relationships/image" Target="../media/image90.png"/><Relationship Id="rId4" Type="http://schemas.openxmlformats.org/officeDocument/2006/relationships/image" Target="../media/image91.jpg"/><Relationship Id="rId5" Type="http://schemas.openxmlformats.org/officeDocument/2006/relationships/image" Target="../media/image92.png"/><Relationship Id="rId6" Type="http://schemas.openxmlformats.org/officeDocument/2006/relationships/image" Target="../media/image93.png"/><Relationship Id="rId7" Type="http://schemas.openxmlformats.org/officeDocument/2006/relationships/hyperlink" Target="https://opensourcehub.microsoft.com/" TargetMode="External"/><Relationship Id="rId8" Type="http://schemas.openxmlformats.org/officeDocument/2006/relationships/image" Target="../media/image94.png"/><Relationship Id="rId9" Type="http://schemas.openxmlformats.org/officeDocument/2006/relationships/image" Target="../media/image95.png"/><Relationship Id="rId10" Type="http://schemas.openxmlformats.org/officeDocument/2006/relationships/image" Target="../media/image96.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91.xml"/><Relationship Id="rId2"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13" Type="http://schemas.openxmlformats.org/officeDocument/2006/relationships/image" Target="../media/image111.png"/><Relationship Id="rId14" Type="http://schemas.openxmlformats.org/officeDocument/2006/relationships/image" Target="../media/image112.png"/><Relationship Id="rId15" Type="http://schemas.openxmlformats.org/officeDocument/2006/relationships/image" Target="../media/image113.png"/><Relationship Id="rId16" Type="http://schemas.openxmlformats.org/officeDocument/2006/relationships/image" Target="../media/image114.png"/><Relationship Id="rId17" Type="http://schemas.openxmlformats.org/officeDocument/2006/relationships/image" Target="../media/image115.jpeg"/><Relationship Id="rId18" Type="http://schemas.openxmlformats.org/officeDocument/2006/relationships/image" Target="../media/image116.png"/><Relationship Id="rId19" Type="http://schemas.openxmlformats.org/officeDocument/2006/relationships/image" Target="../media/image117.png"/><Relationship Id="rId63" Type="http://schemas.openxmlformats.org/officeDocument/2006/relationships/image" Target="../media/image159.png"/><Relationship Id="rId50" Type="http://schemas.openxmlformats.org/officeDocument/2006/relationships/image" Target="../media/image147.png"/><Relationship Id="rId51" Type="http://schemas.openxmlformats.org/officeDocument/2006/relationships/image" Target="../media/image148.jpeg"/><Relationship Id="rId52" Type="http://schemas.openxmlformats.org/officeDocument/2006/relationships/image" Target="../media/image149.png"/><Relationship Id="rId53" Type="http://schemas.openxmlformats.org/officeDocument/2006/relationships/image" Target="../media/image150.png"/><Relationship Id="rId54" Type="http://schemas.openxmlformats.org/officeDocument/2006/relationships/image" Target="../media/image96.png"/><Relationship Id="rId55" Type="http://schemas.openxmlformats.org/officeDocument/2006/relationships/image" Target="../media/image151.png"/><Relationship Id="rId56" Type="http://schemas.openxmlformats.org/officeDocument/2006/relationships/image" Target="../media/image152.png"/><Relationship Id="rId57" Type="http://schemas.openxmlformats.org/officeDocument/2006/relationships/image" Target="../media/image153.png"/><Relationship Id="rId58" Type="http://schemas.openxmlformats.org/officeDocument/2006/relationships/image" Target="../media/image154.png"/><Relationship Id="rId59" Type="http://schemas.openxmlformats.org/officeDocument/2006/relationships/image" Target="../media/image155.png"/><Relationship Id="rId40" Type="http://schemas.openxmlformats.org/officeDocument/2006/relationships/image" Target="../media/image138.png"/><Relationship Id="rId41" Type="http://schemas.openxmlformats.org/officeDocument/2006/relationships/image" Target="../media/image139.png"/><Relationship Id="rId42" Type="http://schemas.openxmlformats.org/officeDocument/2006/relationships/image" Target="../media/image140.png"/><Relationship Id="rId43" Type="http://schemas.openxmlformats.org/officeDocument/2006/relationships/image" Target="../media/image141.png"/><Relationship Id="rId44" Type="http://schemas.openxmlformats.org/officeDocument/2006/relationships/image" Target="../media/image142.png"/><Relationship Id="rId45" Type="http://schemas.openxmlformats.org/officeDocument/2006/relationships/image" Target="../media/image143.png"/><Relationship Id="rId46" Type="http://schemas.openxmlformats.org/officeDocument/2006/relationships/image" Target="../media/image144.png"/><Relationship Id="rId47" Type="http://schemas.openxmlformats.org/officeDocument/2006/relationships/image" Target="../media/image145.png"/><Relationship Id="rId48" Type="http://schemas.openxmlformats.org/officeDocument/2006/relationships/image" Target="../media/image146.png"/><Relationship Id="rId49" Type="http://schemas.openxmlformats.org/officeDocument/2006/relationships/image" Target="../media/image85.png"/><Relationship Id="rId1" Type="http://schemas.openxmlformats.org/officeDocument/2006/relationships/slideLayout" Target="../slideLayouts/slideLayout219.xml"/><Relationship Id="rId2" Type="http://schemas.openxmlformats.org/officeDocument/2006/relationships/notesSlide" Target="../notesSlides/notesSlide14.xml"/><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image" Target="../media/image103.png"/><Relationship Id="rId6" Type="http://schemas.openxmlformats.org/officeDocument/2006/relationships/image" Target="../media/image104.png"/><Relationship Id="rId7" Type="http://schemas.openxmlformats.org/officeDocument/2006/relationships/image" Target="../media/image105.png"/><Relationship Id="rId8" Type="http://schemas.openxmlformats.org/officeDocument/2006/relationships/image" Target="../media/image106.png"/><Relationship Id="rId9" Type="http://schemas.openxmlformats.org/officeDocument/2006/relationships/image" Target="../media/image107.png"/><Relationship Id="rId30" Type="http://schemas.openxmlformats.org/officeDocument/2006/relationships/image" Target="../media/image128.png"/><Relationship Id="rId31" Type="http://schemas.openxmlformats.org/officeDocument/2006/relationships/image" Target="../media/image129.png"/><Relationship Id="rId32" Type="http://schemas.openxmlformats.org/officeDocument/2006/relationships/image" Target="../media/image130.png"/><Relationship Id="rId33" Type="http://schemas.openxmlformats.org/officeDocument/2006/relationships/image" Target="../media/image131.png"/><Relationship Id="rId34" Type="http://schemas.openxmlformats.org/officeDocument/2006/relationships/image" Target="../media/image132.png"/><Relationship Id="rId35" Type="http://schemas.openxmlformats.org/officeDocument/2006/relationships/image" Target="../media/image133.png"/><Relationship Id="rId36" Type="http://schemas.openxmlformats.org/officeDocument/2006/relationships/image" Target="../media/image134.png"/><Relationship Id="rId37" Type="http://schemas.openxmlformats.org/officeDocument/2006/relationships/image" Target="../media/image135.png"/><Relationship Id="rId38" Type="http://schemas.openxmlformats.org/officeDocument/2006/relationships/image" Target="../media/image136.png"/><Relationship Id="rId39" Type="http://schemas.openxmlformats.org/officeDocument/2006/relationships/image" Target="../media/image137.png"/><Relationship Id="rId20" Type="http://schemas.openxmlformats.org/officeDocument/2006/relationships/image" Target="../media/image118.png"/><Relationship Id="rId21" Type="http://schemas.openxmlformats.org/officeDocument/2006/relationships/image" Target="../media/image119.png"/><Relationship Id="rId22" Type="http://schemas.openxmlformats.org/officeDocument/2006/relationships/image" Target="../media/image120.png"/><Relationship Id="rId23" Type="http://schemas.openxmlformats.org/officeDocument/2006/relationships/image" Target="../media/image121.png"/><Relationship Id="rId24" Type="http://schemas.openxmlformats.org/officeDocument/2006/relationships/image" Target="../media/image122.jpeg"/><Relationship Id="rId25" Type="http://schemas.openxmlformats.org/officeDocument/2006/relationships/image" Target="../media/image123.png"/><Relationship Id="rId26" Type="http://schemas.openxmlformats.org/officeDocument/2006/relationships/image" Target="../media/image124.png"/><Relationship Id="rId27" Type="http://schemas.openxmlformats.org/officeDocument/2006/relationships/image" Target="../media/image125.png"/><Relationship Id="rId28" Type="http://schemas.openxmlformats.org/officeDocument/2006/relationships/image" Target="../media/image126.png"/><Relationship Id="rId29" Type="http://schemas.openxmlformats.org/officeDocument/2006/relationships/image" Target="../media/image127.png"/><Relationship Id="rId60" Type="http://schemas.openxmlformats.org/officeDocument/2006/relationships/image" Target="../media/image156.png"/><Relationship Id="rId61" Type="http://schemas.openxmlformats.org/officeDocument/2006/relationships/image" Target="../media/image157.png"/><Relationship Id="rId62" Type="http://schemas.openxmlformats.org/officeDocument/2006/relationships/image" Target="../media/image158.png"/><Relationship Id="rId10" Type="http://schemas.openxmlformats.org/officeDocument/2006/relationships/image" Target="../media/image108.png"/><Relationship Id="rId11" Type="http://schemas.openxmlformats.org/officeDocument/2006/relationships/image" Target="../media/image109.png"/><Relationship Id="rId12" Type="http://schemas.openxmlformats.org/officeDocument/2006/relationships/image" Target="../media/image1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slideLayout" Target="../slideLayouts/slideLayout213.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3" Type="http://schemas.openxmlformats.org/officeDocument/2006/relationships/image" Target="../media/image160.png"/><Relationship Id="rId4" Type="http://schemas.openxmlformats.org/officeDocument/2006/relationships/image" Target="../media/image161.png"/><Relationship Id="rId1" Type="http://schemas.openxmlformats.org/officeDocument/2006/relationships/slideLayout" Target="../slideLayouts/slideLayout234.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3" Type="http://schemas.openxmlformats.org/officeDocument/2006/relationships/image" Target="../media/image162.png"/><Relationship Id="rId4" Type="http://schemas.openxmlformats.org/officeDocument/2006/relationships/image" Target="../media/image163.png"/><Relationship Id="rId1" Type="http://schemas.openxmlformats.org/officeDocument/2006/relationships/slideLayout" Target="../slideLayouts/slideLayout234.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3" Type="http://schemas.openxmlformats.org/officeDocument/2006/relationships/image" Target="../media/image164.png"/><Relationship Id="rId4" Type="http://schemas.openxmlformats.org/officeDocument/2006/relationships/image" Target="../media/image165.png"/><Relationship Id="rId1" Type="http://schemas.openxmlformats.org/officeDocument/2006/relationships/slideLayout" Target="../slideLayouts/slideLayout234.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214.xml"/><Relationship Id="rId2" Type="http://schemas.openxmlformats.org/officeDocument/2006/relationships/diagramData" Target="../diagrams/data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3.xml"/><Relationship Id="rId2" Type="http://schemas.openxmlformats.org/officeDocument/2006/relationships/hyperlink" Target="https://github.com/jldeen/SVCC-AzureMgmtxplat" TargetMode="External"/><Relationship Id="rId3" Type="http://schemas.openxmlformats.org/officeDocument/2006/relationships/hyperlink" Target="http://jessicadeen.com/" TargetMode="Externa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19.xml"/><Relationship Id="rId2" Type="http://schemas.openxmlformats.org/officeDocument/2006/relationships/diagramData" Target="../diagrams/data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2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91.xml"/><Relationship Id="rId2" Type="http://schemas.openxmlformats.org/officeDocument/2006/relationships/diagramData" Target="../diagrams/data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219.xml"/><Relationship Id="rId2" Type="http://schemas.openxmlformats.org/officeDocument/2006/relationships/diagramData" Target="../diagrams/data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image" Target="../media/image6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1.xml"/><Relationship Id="rId3" Type="http://schemas.openxmlformats.org/officeDocument/2006/relationships/image" Target="../media/image6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1" Type="http://schemas.openxmlformats.org/officeDocument/2006/relationships/slideLayout" Target="../slideLayouts/slideLayout99.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39126" y="1287815"/>
            <a:ext cx="11108497" cy="2387600"/>
          </a:xfrm>
        </p:spPr>
        <p:txBody>
          <a:bodyPr>
            <a:noAutofit/>
          </a:bodyPr>
          <a:lstStyle/>
          <a:p>
            <a:pPr algn="ctr"/>
            <a:r>
              <a:rPr lang="en-US" sz="5400" dirty="0"/>
              <a:t>Azure Management from any Platform using PowerShell</a:t>
            </a:r>
            <a:br>
              <a:rPr lang="en-US" sz="5400" dirty="0"/>
            </a:br>
            <a:r>
              <a:rPr lang="en-US" sz="5400" dirty="0"/>
              <a:t/>
            </a:r>
            <a:br>
              <a:rPr lang="en-US" sz="5400" dirty="0"/>
            </a:br>
            <a:r>
              <a:rPr lang="en-US" sz="5400" dirty="0"/>
              <a:t>One Codebase to Rule Them All</a:t>
            </a:r>
            <a:endParaRPr lang="en-US" sz="5400" dirty="0">
              <a:solidFill>
                <a:schemeClr val="bg1"/>
              </a:solidFill>
            </a:endParaRPr>
          </a:p>
        </p:txBody>
      </p:sp>
      <p:sp>
        <p:nvSpPr>
          <p:cNvPr id="4" name="Subtitle 2"/>
          <p:cNvSpPr txBox="1">
            <a:spLocks/>
          </p:cNvSpPr>
          <p:nvPr/>
        </p:nvSpPr>
        <p:spPr>
          <a:xfrm>
            <a:off x="7564121" y="4528272"/>
            <a:ext cx="4287520" cy="21468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a:solidFill>
                  <a:srgbClr val="00B0F0"/>
                </a:solidFill>
                <a:latin typeface="+mj-lt"/>
              </a:rPr>
              <a:t>Jessica Deen</a:t>
            </a:r>
          </a:p>
          <a:p>
            <a:r>
              <a:rPr lang="en-US" sz="2400" dirty="0">
                <a:solidFill>
                  <a:schemeClr val="bg1"/>
                </a:solidFill>
                <a:latin typeface="+mj-lt"/>
              </a:rPr>
              <a:t>Technical Evangelist - Microsoft</a:t>
            </a:r>
          </a:p>
          <a:p>
            <a:r>
              <a:rPr lang="en-US" sz="2400" dirty="0">
                <a:solidFill>
                  <a:schemeClr val="bg1"/>
                </a:solidFill>
                <a:latin typeface="+mj-lt"/>
                <a:hlinkClick r:id="rId2"/>
              </a:rPr>
              <a:t>www.jessicadeen.com</a:t>
            </a:r>
            <a:r>
              <a:rPr lang="en-US" sz="2400" dirty="0">
                <a:solidFill>
                  <a:schemeClr val="bg1"/>
                </a:solidFill>
                <a:latin typeface="+mj-lt"/>
              </a:rPr>
              <a:t> | @</a:t>
            </a:r>
            <a:r>
              <a:rPr lang="en-US" sz="2400" dirty="0" err="1">
                <a:solidFill>
                  <a:schemeClr val="bg1"/>
                </a:solidFill>
                <a:latin typeface="+mj-lt"/>
              </a:rPr>
              <a:t>jldeen</a:t>
            </a:r>
            <a:r>
              <a:rPr lang="en-US" sz="2400" dirty="0">
                <a:solidFill>
                  <a:schemeClr val="bg1"/>
                </a:solidFill>
                <a:latin typeface="+mj-lt"/>
              </a:rPr>
              <a:t/>
            </a:r>
            <a:br>
              <a:rPr lang="en-US" sz="2400" dirty="0">
                <a:solidFill>
                  <a:schemeClr val="bg1"/>
                </a:solidFill>
                <a:latin typeface="+mj-lt"/>
              </a:rPr>
            </a:br>
            <a:r>
              <a:rPr lang="en-US" sz="900" dirty="0">
                <a:solidFill>
                  <a:schemeClr val="bg1"/>
                </a:solidFill>
                <a:latin typeface="+mj-lt"/>
              </a:rPr>
              <a:t/>
            </a:r>
            <a:br>
              <a:rPr lang="en-US" sz="900" dirty="0">
                <a:solidFill>
                  <a:schemeClr val="bg1"/>
                </a:solidFill>
                <a:latin typeface="+mj-lt"/>
              </a:rPr>
            </a:br>
            <a:r>
              <a:rPr lang="en-US" sz="2400" dirty="0">
                <a:solidFill>
                  <a:schemeClr val="bg1"/>
                </a:solidFill>
                <a:latin typeface="+mj-lt"/>
              </a:rPr>
              <a:t>Jessica.Deen@Microsoft.com</a:t>
            </a:r>
          </a:p>
          <a:p>
            <a:endParaRPr lang="en-US" sz="2800" dirty="0">
              <a:solidFill>
                <a:srgbClr val="92D050"/>
              </a:solidFill>
            </a:endParaRPr>
          </a:p>
        </p:txBody>
      </p:sp>
      <p:cxnSp>
        <p:nvCxnSpPr>
          <p:cNvPr id="7" name="Straight Connector 6"/>
          <p:cNvCxnSpPr/>
          <p:nvPr/>
        </p:nvCxnSpPr>
        <p:spPr>
          <a:xfrm>
            <a:off x="254000" y="2428240"/>
            <a:ext cx="11465560" cy="2032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758" y="4618748"/>
            <a:ext cx="6120396" cy="2743206"/>
          </a:xfrm>
          <a:prstGeom prst="rect">
            <a:avLst/>
          </a:prstGeom>
        </p:spPr>
      </p:pic>
    </p:spTree>
    <p:extLst>
      <p:ext uri="{BB962C8B-B14F-4D97-AF65-F5344CB8AC3E}">
        <p14:creationId xmlns:p14="http://schemas.microsoft.com/office/powerpoint/2010/main" val="31906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pic>
        <p:nvPicPr>
          <p:cNvPr id="14" name="Picture 13"/>
          <p:cNvPicPr>
            <a:picLocks noChangeAspect="1"/>
          </p:cNvPicPr>
          <p:nvPr/>
        </p:nvPicPr>
        <p:blipFill rotWithShape="1">
          <a:blip r:embed="rId6"/>
          <a:srcRect l="-2747" t="4610" r="2747" b="3153"/>
          <a:stretch/>
        </p:blipFill>
        <p:spPr>
          <a:xfrm>
            <a:off x="3243404" y="1787224"/>
            <a:ext cx="5547360" cy="1485932"/>
          </a:xfrm>
          <a:prstGeom prst="rect">
            <a:avLst/>
          </a:prstGeom>
        </p:spPr>
      </p:pic>
    </p:spTree>
    <p:extLst>
      <p:ext uri="{BB962C8B-B14F-4D97-AF65-F5344CB8AC3E}">
        <p14:creationId xmlns:p14="http://schemas.microsoft.com/office/powerpoint/2010/main" val="21989972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292897"/>
            <a:ext cx="11605915" cy="1555276"/>
          </a:xfrm>
        </p:spPr>
        <p:txBody>
          <a:bodyPr/>
          <a:lstStyle/>
          <a:p>
            <a:pPr algn="ctr"/>
            <a:r>
              <a:rPr lang="en-US" sz="5400" dirty="0">
                <a:solidFill>
                  <a:schemeClr val="accent4">
                    <a:lumMod val="75000"/>
                  </a:schemeClr>
                </a:solidFill>
              </a:rPr>
              <a:t>Microsoft and Open Source</a:t>
            </a: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388353173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1502907"/>
            <a:ext cx="11605915" cy="1555276"/>
          </a:xfrm>
        </p:spPr>
        <p:txBody>
          <a:bodyPr/>
          <a:lstStyle/>
          <a:p>
            <a:pPr algn="ctr"/>
            <a:r>
              <a:rPr lang="en-US" sz="5400" dirty="0">
                <a:solidFill>
                  <a:schemeClr val="accent4">
                    <a:lumMod val="75000"/>
                  </a:schemeClr>
                </a:solidFill>
              </a:rPr>
              <a:t>Visual Studio Code </a:t>
            </a:r>
            <a:br>
              <a:rPr lang="en-US" sz="5400" dirty="0">
                <a:solidFill>
                  <a:schemeClr val="accent4">
                    <a:lumMod val="75000"/>
                  </a:schemeClr>
                </a:solidFill>
              </a:rPr>
            </a:br>
            <a:r>
              <a:rPr lang="en-US" sz="5400" dirty="0" err="1">
                <a:solidFill>
                  <a:schemeClr val="accent4">
                    <a:lumMod val="75000"/>
                  </a:schemeClr>
                </a:solidFill>
              </a:rPr>
              <a:t>.Net</a:t>
            </a:r>
            <a:r>
              <a:rPr lang="en-US" sz="5400" dirty="0">
                <a:solidFill>
                  <a:schemeClr val="accent4">
                    <a:lumMod val="75000"/>
                  </a:schemeClr>
                </a:solidFill>
              </a:rPr>
              <a:t> Core</a:t>
            </a:r>
            <a:br>
              <a:rPr lang="en-US" sz="5400" dirty="0">
                <a:solidFill>
                  <a:schemeClr val="accent4">
                    <a:lumMod val="75000"/>
                  </a:schemeClr>
                </a:solidFill>
              </a:rPr>
            </a:br>
            <a:r>
              <a:rPr lang="en-US" sz="5400" dirty="0">
                <a:solidFill>
                  <a:schemeClr val="accent4">
                    <a:lumMod val="75000"/>
                  </a:schemeClr>
                </a:solidFill>
              </a:rPr>
              <a:t>PowerShell Core</a:t>
            </a:r>
            <a:br>
              <a:rPr lang="en-US" sz="5400" dirty="0">
                <a:solidFill>
                  <a:schemeClr val="accent4">
                    <a:lumMod val="75000"/>
                  </a:schemeClr>
                </a:solidFill>
              </a:rPr>
            </a:br>
            <a:endParaRPr lang="en-US" sz="5400" dirty="0">
              <a:solidFill>
                <a:schemeClr val="accent4">
                  <a:lumMod val="75000"/>
                </a:schemeClr>
              </a:solidFill>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90012372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1293173"/>
            <a:ext cx="11605915" cy="1555276"/>
          </a:xfrm>
        </p:spPr>
        <p:txBody>
          <a:bodyPr/>
          <a:lstStyle/>
          <a:p>
            <a:pPr algn="ctr"/>
            <a:r>
              <a:rPr lang="en-US" sz="5400" dirty="0">
                <a:solidFill>
                  <a:schemeClr val="accent4">
                    <a:lumMod val="75000"/>
                  </a:schemeClr>
                </a:solidFill>
              </a:rPr>
              <a:t>Use any client</a:t>
            </a:r>
            <a:br>
              <a:rPr lang="en-US" sz="5400" dirty="0">
                <a:solidFill>
                  <a:schemeClr val="accent4">
                    <a:lumMod val="75000"/>
                  </a:schemeClr>
                </a:solidFill>
              </a:rPr>
            </a:br>
            <a:r>
              <a:rPr lang="en-US" sz="5400" dirty="0">
                <a:solidFill>
                  <a:schemeClr val="accent4">
                    <a:lumMod val="75000"/>
                  </a:schemeClr>
                </a:solidFill>
              </a:rPr>
              <a:t>Run workloads on any server</a:t>
            </a:r>
            <a:br>
              <a:rPr lang="en-US" sz="5400" dirty="0">
                <a:solidFill>
                  <a:schemeClr val="accent4">
                    <a:lumMod val="75000"/>
                  </a:schemeClr>
                </a:solidFill>
              </a:rPr>
            </a:br>
            <a:r>
              <a:rPr lang="en-US" sz="5400" dirty="0">
                <a:solidFill>
                  <a:schemeClr val="accent4">
                    <a:lumMod val="75000"/>
                  </a:schemeClr>
                </a:solidFill>
              </a:rPr>
              <a:t>And any cloud</a:t>
            </a: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92013246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157927"/>
            <a:ext cx="11605915" cy="1555276"/>
          </a:xfrm>
        </p:spPr>
        <p:txBody>
          <a:bodyPr/>
          <a:lstStyle/>
          <a:p>
            <a:pPr algn="ctr"/>
            <a:r>
              <a:rPr lang="en-US" sz="5400">
                <a:solidFill>
                  <a:schemeClr val="accent4">
                    <a:lumMod val="75000"/>
                  </a:schemeClr>
                </a:solidFill>
              </a:rPr>
              <a:t>Enable </a:t>
            </a:r>
            <a:endParaRPr lang="en-US" sz="5400" dirty="0">
              <a:solidFill>
                <a:schemeClr val="accent4">
                  <a:lumMod val="75000"/>
                </a:schemeClr>
              </a:solidFill>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47929515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157927"/>
            <a:ext cx="11605915" cy="1555276"/>
          </a:xfrm>
        </p:spPr>
        <p:txBody>
          <a:bodyPr/>
          <a:lstStyle/>
          <a:p>
            <a:pPr algn="ctr"/>
            <a:r>
              <a:rPr lang="en-US" sz="5400" dirty="0">
                <a:solidFill>
                  <a:schemeClr val="accent4">
                    <a:lumMod val="75000"/>
                  </a:schemeClr>
                </a:solidFill>
              </a:rPr>
              <a:t>Integrate</a:t>
            </a:r>
            <a:br>
              <a:rPr lang="en-US" sz="5400" dirty="0">
                <a:solidFill>
                  <a:schemeClr val="accent4">
                    <a:lumMod val="75000"/>
                  </a:schemeClr>
                </a:solidFill>
              </a:rPr>
            </a:br>
            <a:endParaRPr lang="en-US" sz="5400" dirty="0">
              <a:solidFill>
                <a:schemeClr val="accent4">
                  <a:lumMod val="75000"/>
                </a:schemeClr>
              </a:solidFill>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109324687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157927"/>
            <a:ext cx="11605915" cy="1555276"/>
          </a:xfrm>
        </p:spPr>
        <p:txBody>
          <a:bodyPr/>
          <a:lstStyle/>
          <a:p>
            <a:pPr algn="ctr"/>
            <a:r>
              <a:rPr lang="en-US" sz="5400" dirty="0">
                <a:solidFill>
                  <a:schemeClr val="accent4">
                    <a:lumMod val="75000"/>
                  </a:schemeClr>
                </a:solidFill>
              </a:rPr>
              <a:t>Release</a:t>
            </a:r>
            <a:br>
              <a:rPr lang="en-US" sz="5400" dirty="0">
                <a:solidFill>
                  <a:schemeClr val="accent4">
                    <a:lumMod val="75000"/>
                  </a:schemeClr>
                </a:solidFill>
              </a:rPr>
            </a:br>
            <a:endParaRPr lang="en-US" sz="5400" dirty="0">
              <a:solidFill>
                <a:schemeClr val="accent4">
                  <a:lumMod val="75000"/>
                </a:schemeClr>
              </a:solidFill>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152874544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157927"/>
            <a:ext cx="11605915" cy="1555276"/>
          </a:xfrm>
        </p:spPr>
        <p:txBody>
          <a:bodyPr/>
          <a:lstStyle/>
          <a:p>
            <a:pPr algn="ctr"/>
            <a:r>
              <a:rPr lang="en-US" sz="5400" dirty="0">
                <a:solidFill>
                  <a:schemeClr val="accent4">
                    <a:lumMod val="75000"/>
                  </a:schemeClr>
                </a:solidFill>
              </a:rPr>
              <a:t>Participate</a:t>
            </a:r>
            <a:br>
              <a:rPr lang="en-US" sz="5400" dirty="0">
                <a:solidFill>
                  <a:schemeClr val="accent4">
                    <a:lumMod val="75000"/>
                  </a:schemeClr>
                </a:solidFill>
              </a:rPr>
            </a:br>
            <a:endParaRPr lang="en-US" sz="5400" dirty="0">
              <a:solidFill>
                <a:schemeClr val="accent4">
                  <a:lumMod val="75000"/>
                </a:schemeClr>
              </a:solidFill>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194630747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4400" dirty="0"/>
              <a:t>Our Approach to Open Source in the Cloud</a:t>
            </a:r>
          </a:p>
        </p:txBody>
      </p:sp>
      <p:grpSp>
        <p:nvGrpSpPr>
          <p:cNvPr id="75" name="Group 74"/>
          <p:cNvGrpSpPr/>
          <p:nvPr/>
        </p:nvGrpSpPr>
        <p:grpSpPr>
          <a:xfrm>
            <a:off x="3214365" y="1096870"/>
            <a:ext cx="2855285" cy="4165906"/>
            <a:chOff x="3237688" y="1884362"/>
            <a:chExt cx="2912953" cy="4748291"/>
          </a:xfrm>
          <a:solidFill>
            <a:schemeClr val="accent2">
              <a:lumMod val="75000"/>
            </a:schemeClr>
          </a:solidFill>
        </p:grpSpPr>
        <p:sp>
          <p:nvSpPr>
            <p:cNvPr id="76" name="Rectangle 75"/>
            <p:cNvSpPr/>
            <p:nvPr/>
          </p:nvSpPr>
          <p:spPr bwMode="auto">
            <a:xfrm>
              <a:off x="3237688" y="2543832"/>
              <a:ext cx="2912953" cy="4088821"/>
            </a:xfrm>
            <a:prstGeom prst="rect">
              <a:avLst/>
            </a:prstGeom>
            <a:grpFill/>
            <a:ln w="127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Rectangle 76"/>
            <p:cNvSpPr/>
            <p:nvPr/>
          </p:nvSpPr>
          <p:spPr bwMode="auto">
            <a:xfrm>
              <a:off x="3602912" y="3324923"/>
              <a:ext cx="2182504" cy="52931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92" eaLnBrk="0" fontAlgn="auto" latinLnBrk="0" hangingPunct="0">
                <a:lnSpc>
                  <a:spcPct val="90000"/>
                </a:lnSpc>
                <a:spcBef>
                  <a:spcPts val="0"/>
                </a:spcBef>
                <a:spcAft>
                  <a:spcPts val="588"/>
                </a:spcAft>
                <a:buClrTx/>
                <a:buSzTx/>
                <a:buFontTx/>
                <a:buNone/>
                <a:tabLst/>
                <a:defRPr/>
              </a:pPr>
              <a:r>
                <a:rPr kumimoji="0" lang="en-US" sz="2745" b="1" i="0" u="none" strike="noStrike" kern="0" cap="none" spc="0" normalizeH="0" baseline="0" noProof="0" dirty="0">
                  <a:ln>
                    <a:noFill/>
                  </a:ln>
                  <a:solidFill>
                    <a:schemeClr val="tx1">
                      <a:lumMod val="75000"/>
                      <a:lumOff val="25000"/>
                    </a:schemeClr>
                  </a:solidFill>
                  <a:effectLst/>
                  <a:uLnTx/>
                  <a:uFillTx/>
                  <a:latin typeface="Segoe UI Light"/>
                  <a:ea typeface="ＭＳ Ｐゴシック" charset="0"/>
                  <a:cs typeface="+mn-cs"/>
                </a:rPr>
                <a:t>Integrate</a:t>
              </a:r>
            </a:p>
          </p:txBody>
        </p:sp>
        <p:grpSp>
          <p:nvGrpSpPr>
            <p:cNvPr id="78" name="Group 77"/>
            <p:cNvGrpSpPr/>
            <p:nvPr/>
          </p:nvGrpSpPr>
          <p:grpSpPr>
            <a:xfrm>
              <a:off x="4056347" y="1884362"/>
              <a:ext cx="1212728" cy="1354901"/>
              <a:chOff x="3717405" y="1777899"/>
              <a:chExt cx="1346542" cy="1504402"/>
            </a:xfrm>
            <a:grpFill/>
          </p:grpSpPr>
          <p:sp>
            <p:nvSpPr>
              <p:cNvPr id="80" name="Oval 79"/>
              <p:cNvSpPr/>
              <p:nvPr/>
            </p:nvSpPr>
            <p:spPr bwMode="auto">
              <a:xfrm>
                <a:off x="3717405" y="1777899"/>
                <a:ext cx="1346542" cy="1504402"/>
              </a:xfrm>
              <a:prstGeom prst="ellipse">
                <a:avLst/>
              </a:prstGeom>
              <a:grpFill/>
              <a:ln w="19050">
                <a:noFill/>
                <a:miter lim="800000"/>
              </a:ln>
            </p:spPr>
            <p:txBody>
              <a:bodyPr wrap="square" lIns="233004" tIns="197157" rIns="179234" bIns="179234" rtlCol="0" anchor="ctr">
                <a:noAutofit/>
              </a:bodyPr>
              <a:lstStyle/>
              <a:p>
                <a:pPr marL="0" marR="0" lvl="0" indent="0" algn="ctr" defTabSz="896042"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dirty="0">
                  <a:ln>
                    <a:noFill/>
                  </a:ln>
                  <a:solidFill>
                    <a:srgbClr val="CDF4FF">
                      <a:lumMod val="50000"/>
                    </a:srgbClr>
                  </a:solidFill>
                  <a:effectLst/>
                  <a:uLnTx/>
                  <a:uFillTx/>
                  <a:latin typeface="Segoe UI Semilight"/>
                  <a:ea typeface="MS PGothic" panose="020B0600070205080204" pitchFamily="34" charset="-128"/>
                  <a:cs typeface="Segoe UI Semibold" panose="020B0702040204020203" pitchFamily="34" charset="0"/>
                </a:endParaRPr>
              </a:p>
            </p:txBody>
          </p:sp>
          <p:grpSp>
            <p:nvGrpSpPr>
              <p:cNvPr id="81" name="Group 80"/>
              <p:cNvGrpSpPr/>
              <p:nvPr/>
            </p:nvGrpSpPr>
            <p:grpSpPr>
              <a:xfrm>
                <a:off x="4091959" y="2122050"/>
                <a:ext cx="619005" cy="776180"/>
                <a:chOff x="13906517" y="3886196"/>
                <a:chExt cx="619093" cy="776289"/>
              </a:xfrm>
              <a:grpFill/>
            </p:grpSpPr>
            <p:sp>
              <p:nvSpPr>
                <p:cNvPr id="82" name="Freeform 17"/>
                <p:cNvSpPr>
                  <a:spLocks/>
                </p:cNvSpPr>
                <p:nvPr/>
              </p:nvSpPr>
              <p:spPr bwMode="auto">
                <a:xfrm>
                  <a:off x="14216046" y="3986207"/>
                  <a:ext cx="309564"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3" name="Freeform 18"/>
                <p:cNvSpPr>
                  <a:spLocks/>
                </p:cNvSpPr>
                <p:nvPr/>
              </p:nvSpPr>
              <p:spPr bwMode="auto">
                <a:xfrm>
                  <a:off x="13906517" y="3967158"/>
                  <a:ext cx="309564" cy="596898"/>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4" name="Line 19"/>
                <p:cNvSpPr>
                  <a:spLocks noChangeShapeType="1"/>
                </p:cNvSpPr>
                <p:nvPr/>
              </p:nvSpPr>
              <p:spPr bwMode="auto">
                <a:xfrm>
                  <a:off x="14216063" y="4221163"/>
                  <a:ext cx="0"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5" name="Freeform 20"/>
                <p:cNvSpPr>
                  <a:spLocks/>
                </p:cNvSpPr>
                <p:nvPr/>
              </p:nvSpPr>
              <p:spPr bwMode="auto">
                <a:xfrm>
                  <a:off x="14177963" y="3886196"/>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6" name="Line 21"/>
                <p:cNvSpPr>
                  <a:spLocks noChangeShapeType="1"/>
                </p:cNvSpPr>
                <p:nvPr/>
              </p:nvSpPr>
              <p:spPr bwMode="auto">
                <a:xfrm>
                  <a:off x="14216063" y="3967163"/>
                  <a:ext cx="38100"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7" name="Freeform 22"/>
                <p:cNvSpPr>
                  <a:spLocks/>
                </p:cNvSpPr>
                <p:nvPr/>
              </p:nvSpPr>
              <p:spPr bwMode="auto">
                <a:xfrm>
                  <a:off x="14177963" y="4502148"/>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8" name="Line 23"/>
                <p:cNvSpPr>
                  <a:spLocks noChangeShapeType="1"/>
                </p:cNvSpPr>
                <p:nvPr/>
              </p:nvSpPr>
              <p:spPr bwMode="auto">
                <a:xfrm flipH="1">
                  <a:off x="14177963" y="4581525"/>
                  <a:ext cx="38100"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grpSp>
        <p:sp>
          <p:nvSpPr>
            <p:cNvPr id="79" name="Rectangle 78"/>
            <p:cNvSpPr/>
            <p:nvPr/>
          </p:nvSpPr>
          <p:spPr>
            <a:xfrm>
              <a:off x="3278058" y="3800237"/>
              <a:ext cx="2846890" cy="1227811"/>
            </a:xfrm>
            <a:prstGeom prst="rect">
              <a:avLst/>
            </a:prstGeom>
            <a:grpFill/>
            <a:ln>
              <a:noFill/>
            </a:ln>
          </p:spPr>
          <p:txBody>
            <a:bodyPr wrap="square">
              <a:spAutoFit/>
            </a:bodyPr>
            <a:lstStyle/>
            <a:p>
              <a:pPr marL="0" marR="0" lvl="0" indent="0" algn="ctr" defTabSz="914192"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Segoe UI"/>
                </a:rPr>
                <a:t>Embrace leading Open Source ecosystems and integrate Microsoft products with agility and consistency</a:t>
              </a:r>
            </a:p>
          </p:txBody>
        </p:sp>
      </p:grpSp>
      <p:grpSp>
        <p:nvGrpSpPr>
          <p:cNvPr id="89" name="Group 88"/>
          <p:cNvGrpSpPr/>
          <p:nvPr/>
        </p:nvGrpSpPr>
        <p:grpSpPr>
          <a:xfrm>
            <a:off x="6156096" y="1096870"/>
            <a:ext cx="2855285" cy="4165906"/>
            <a:chOff x="6238833" y="1884362"/>
            <a:chExt cx="2912953" cy="4748291"/>
          </a:xfrm>
          <a:solidFill>
            <a:schemeClr val="accent2">
              <a:lumMod val="75000"/>
            </a:schemeClr>
          </a:solidFill>
        </p:grpSpPr>
        <p:sp>
          <p:nvSpPr>
            <p:cNvPr id="90" name="Rectangle 89"/>
            <p:cNvSpPr/>
            <p:nvPr/>
          </p:nvSpPr>
          <p:spPr bwMode="auto">
            <a:xfrm>
              <a:off x="6238833" y="2543832"/>
              <a:ext cx="2912953" cy="4088821"/>
            </a:xfrm>
            <a:prstGeom prst="rect">
              <a:avLst/>
            </a:prstGeom>
            <a:grpFill/>
            <a:ln w="127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Rectangle 90"/>
            <p:cNvSpPr/>
            <p:nvPr/>
          </p:nvSpPr>
          <p:spPr bwMode="auto">
            <a:xfrm>
              <a:off x="6604057" y="3333653"/>
              <a:ext cx="2182504" cy="43615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92" eaLnBrk="0" fontAlgn="auto" latinLnBrk="0" hangingPunct="0">
                <a:lnSpc>
                  <a:spcPct val="90000"/>
                </a:lnSpc>
                <a:spcBef>
                  <a:spcPts val="0"/>
                </a:spcBef>
                <a:spcAft>
                  <a:spcPts val="588"/>
                </a:spcAft>
                <a:buClrTx/>
                <a:buSzTx/>
                <a:buFontTx/>
                <a:buNone/>
                <a:tabLst/>
                <a:defRPr/>
              </a:pPr>
              <a:r>
                <a:rPr kumimoji="0" lang="en-US" sz="2745" b="1" i="0" u="none" strike="noStrike" kern="0" cap="none" spc="0" normalizeH="0" baseline="0" noProof="0" dirty="0">
                  <a:ln>
                    <a:noFill/>
                  </a:ln>
                  <a:solidFill>
                    <a:schemeClr val="tx1">
                      <a:lumMod val="75000"/>
                      <a:lumOff val="25000"/>
                    </a:schemeClr>
                  </a:solidFill>
                  <a:effectLst/>
                  <a:uLnTx/>
                  <a:uFillTx/>
                  <a:latin typeface="Segoe UI Light"/>
                  <a:ea typeface="ＭＳ Ｐゴシック" charset="0"/>
                  <a:cs typeface="+mn-cs"/>
                </a:rPr>
                <a:t>Release</a:t>
              </a:r>
            </a:p>
          </p:txBody>
        </p:sp>
        <p:grpSp>
          <p:nvGrpSpPr>
            <p:cNvPr id="92" name="Group 91"/>
            <p:cNvGrpSpPr/>
            <p:nvPr/>
          </p:nvGrpSpPr>
          <p:grpSpPr>
            <a:xfrm>
              <a:off x="7016595" y="1884362"/>
              <a:ext cx="1212728" cy="1354901"/>
              <a:chOff x="6752101" y="1777899"/>
              <a:chExt cx="1346542" cy="1504402"/>
            </a:xfrm>
            <a:grpFill/>
          </p:grpSpPr>
          <p:sp>
            <p:nvSpPr>
              <p:cNvPr id="94" name="Oval 93"/>
              <p:cNvSpPr/>
              <p:nvPr/>
            </p:nvSpPr>
            <p:spPr bwMode="auto">
              <a:xfrm>
                <a:off x="6752101" y="1777899"/>
                <a:ext cx="1346542" cy="1504402"/>
              </a:xfrm>
              <a:prstGeom prst="ellipse">
                <a:avLst/>
              </a:prstGeom>
              <a:grpFill/>
              <a:ln w="12700">
                <a:noFill/>
                <a:miter lim="800000"/>
              </a:ln>
            </p:spPr>
            <p:txBody>
              <a:bodyPr wrap="square" lIns="233004" tIns="197157" rIns="179234" bIns="179234" rtlCol="0" anchor="ctr">
                <a:noAutofit/>
              </a:bodyPr>
              <a:lstStyle/>
              <a:p>
                <a:pPr marL="0" marR="0" lvl="0" indent="0" algn="ctr" defTabSz="896042"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dirty="0">
                  <a:ln>
                    <a:noFill/>
                  </a:ln>
                  <a:solidFill>
                    <a:srgbClr val="CDF4FF">
                      <a:lumMod val="50000"/>
                    </a:srgbClr>
                  </a:solidFill>
                  <a:effectLst/>
                  <a:uLnTx/>
                  <a:uFillTx/>
                  <a:latin typeface="Segoe UI Semilight"/>
                  <a:ea typeface="MS PGothic" panose="020B0600070205080204" pitchFamily="34" charset="-128"/>
                  <a:cs typeface="Segoe UI Semibold" panose="020B0702040204020203" pitchFamily="34" charset="0"/>
                </a:endParaRPr>
              </a:p>
            </p:txBody>
          </p:sp>
          <p:pic>
            <p:nvPicPr>
              <p:cNvPr id="95" name="Picture 94"/>
              <p:cNvPicPr>
                <a:picLocks noChangeAspect="1"/>
              </p:cNvPicPr>
              <p:nvPr/>
            </p:nvPicPr>
            <p:blipFill>
              <a:blip r:embed="rId3"/>
              <a:stretch>
                <a:fillRect/>
              </a:stretch>
            </p:blipFill>
            <p:spPr>
              <a:xfrm>
                <a:off x="7026168" y="2122558"/>
                <a:ext cx="795891" cy="795891"/>
              </a:xfrm>
              <a:prstGeom prst="rect">
                <a:avLst/>
              </a:prstGeom>
              <a:grpFill/>
              <a:ln>
                <a:noFill/>
              </a:ln>
            </p:spPr>
          </p:pic>
        </p:grpSp>
        <p:sp>
          <p:nvSpPr>
            <p:cNvPr id="93" name="Rectangle 92"/>
            <p:cNvSpPr/>
            <p:nvPr/>
          </p:nvSpPr>
          <p:spPr>
            <a:xfrm>
              <a:off x="6367396" y="3815940"/>
              <a:ext cx="2640629" cy="1227811"/>
            </a:xfrm>
            <a:prstGeom prst="rect">
              <a:avLst/>
            </a:prstGeom>
            <a:grpFill/>
            <a:ln>
              <a:noFill/>
            </a:ln>
          </p:spPr>
          <p:txBody>
            <a:bodyPr wrap="square">
              <a:spAutoFit/>
            </a:bodyPr>
            <a:lstStyle/>
            <a:p>
              <a:pPr marL="0" marR="0" lvl="0" indent="0" algn="ctr" defTabSz="914192"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Segoe UI"/>
                </a:rPr>
                <a:t>Release key Microsoft technologies into the Open Source domain to build a strong ecosystem</a:t>
              </a:r>
            </a:p>
          </p:txBody>
        </p:sp>
      </p:grpSp>
      <p:grpSp>
        <p:nvGrpSpPr>
          <p:cNvPr id="96" name="Group 95"/>
          <p:cNvGrpSpPr/>
          <p:nvPr/>
        </p:nvGrpSpPr>
        <p:grpSpPr>
          <a:xfrm>
            <a:off x="9108114" y="1096870"/>
            <a:ext cx="2855285" cy="4165906"/>
            <a:chOff x="9250472" y="1884362"/>
            <a:chExt cx="2912953" cy="4748291"/>
          </a:xfrm>
          <a:solidFill>
            <a:schemeClr val="accent2">
              <a:lumMod val="75000"/>
            </a:schemeClr>
          </a:solidFill>
        </p:grpSpPr>
        <p:sp>
          <p:nvSpPr>
            <p:cNvPr id="97" name="Rectangle 96"/>
            <p:cNvSpPr/>
            <p:nvPr/>
          </p:nvSpPr>
          <p:spPr bwMode="auto">
            <a:xfrm>
              <a:off x="9250472" y="2543832"/>
              <a:ext cx="2912953" cy="4088821"/>
            </a:xfrm>
            <a:prstGeom prst="rect">
              <a:avLst/>
            </a:prstGeom>
            <a:grpFill/>
            <a:ln w="127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Rectangle 97"/>
            <p:cNvSpPr/>
            <p:nvPr/>
          </p:nvSpPr>
          <p:spPr bwMode="auto">
            <a:xfrm>
              <a:off x="9615696" y="3324923"/>
              <a:ext cx="2182504" cy="476138"/>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92" eaLnBrk="0" fontAlgn="auto" latinLnBrk="0" hangingPunct="0">
                <a:lnSpc>
                  <a:spcPct val="90000"/>
                </a:lnSpc>
                <a:spcBef>
                  <a:spcPts val="0"/>
                </a:spcBef>
                <a:spcAft>
                  <a:spcPts val="588"/>
                </a:spcAft>
                <a:buClrTx/>
                <a:buSzTx/>
                <a:buFontTx/>
                <a:buNone/>
                <a:tabLst/>
                <a:defRPr/>
              </a:pPr>
              <a:r>
                <a:rPr kumimoji="0" lang="en-US" sz="2745" b="1" i="0" u="none" strike="noStrike" kern="0" cap="none" spc="0" normalizeH="0" baseline="0" noProof="0" dirty="0">
                  <a:ln>
                    <a:noFill/>
                  </a:ln>
                  <a:solidFill>
                    <a:schemeClr val="tx1">
                      <a:lumMod val="75000"/>
                      <a:lumOff val="25000"/>
                    </a:schemeClr>
                  </a:solidFill>
                  <a:effectLst/>
                  <a:uLnTx/>
                  <a:uFillTx/>
                  <a:latin typeface="Segoe UI Light"/>
                  <a:ea typeface="ＭＳ Ｐゴシック" charset="0"/>
                  <a:cs typeface="+mn-cs"/>
                </a:rPr>
                <a:t>Participate</a:t>
              </a:r>
            </a:p>
          </p:txBody>
        </p:sp>
        <p:grpSp>
          <p:nvGrpSpPr>
            <p:cNvPr id="99" name="Group 98"/>
            <p:cNvGrpSpPr/>
            <p:nvPr/>
          </p:nvGrpSpPr>
          <p:grpSpPr>
            <a:xfrm>
              <a:off x="10028234" y="1884362"/>
              <a:ext cx="1212728" cy="1354901"/>
              <a:chOff x="9537089" y="1777899"/>
              <a:chExt cx="1346542" cy="1504402"/>
            </a:xfrm>
            <a:grpFill/>
          </p:grpSpPr>
          <p:sp>
            <p:nvSpPr>
              <p:cNvPr id="101" name="Oval 100"/>
              <p:cNvSpPr/>
              <p:nvPr/>
            </p:nvSpPr>
            <p:spPr bwMode="auto">
              <a:xfrm>
                <a:off x="9537089" y="1777899"/>
                <a:ext cx="1346542" cy="1504402"/>
              </a:xfrm>
              <a:prstGeom prst="ellipse">
                <a:avLst/>
              </a:prstGeom>
              <a:grpFill/>
              <a:ln w="19050">
                <a:noFill/>
                <a:miter lim="800000"/>
              </a:ln>
            </p:spPr>
            <p:txBody>
              <a:bodyPr wrap="square" lIns="233004" tIns="197157" rIns="179234" bIns="179234" rtlCol="0" anchor="ctr">
                <a:noAutofit/>
              </a:bodyPr>
              <a:lstStyle/>
              <a:p>
                <a:pPr marL="0" marR="0" lvl="0" indent="0" algn="ctr" defTabSz="896042"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dirty="0">
                  <a:ln>
                    <a:noFill/>
                  </a:ln>
                  <a:solidFill>
                    <a:srgbClr val="CDF4FF">
                      <a:lumMod val="50000"/>
                    </a:srgbClr>
                  </a:solidFill>
                  <a:effectLst/>
                  <a:uLnTx/>
                  <a:uFillTx/>
                  <a:latin typeface="Segoe UI Semilight"/>
                  <a:ea typeface="MS PGothic" panose="020B0600070205080204" pitchFamily="34" charset="-128"/>
                  <a:cs typeface="Segoe UI Semibold" panose="020B0702040204020203" pitchFamily="34" charset="0"/>
                </a:endParaRPr>
              </a:p>
            </p:txBody>
          </p:sp>
          <p:sp>
            <p:nvSpPr>
              <p:cNvPr id="102" name="Freeform 13"/>
              <p:cNvSpPr>
                <a:spLocks noEditPoints="1"/>
              </p:cNvSpPr>
              <p:nvPr/>
            </p:nvSpPr>
            <p:spPr bwMode="auto">
              <a:xfrm>
                <a:off x="9780620" y="2200450"/>
                <a:ext cx="977412" cy="619371"/>
              </a:xfrm>
              <a:custGeom>
                <a:avLst/>
                <a:gdLst>
                  <a:gd name="T0" fmla="*/ 141 w 198"/>
                  <a:gd name="T1" fmla="*/ 22 h 124"/>
                  <a:gd name="T2" fmla="*/ 88 w 198"/>
                  <a:gd name="T3" fmla="*/ 11 h 124"/>
                  <a:gd name="T4" fmla="*/ 0 w 198"/>
                  <a:gd name="T5" fmla="*/ 54 h 124"/>
                  <a:gd name="T6" fmla="*/ 38 w 198"/>
                  <a:gd name="T7" fmla="*/ 97 h 124"/>
                  <a:gd name="T8" fmla="*/ 52 w 198"/>
                  <a:gd name="T9" fmla="*/ 104 h 124"/>
                  <a:gd name="T10" fmla="*/ 61 w 198"/>
                  <a:gd name="T11" fmla="*/ 107 h 124"/>
                  <a:gd name="T12" fmla="*/ 78 w 198"/>
                  <a:gd name="T13" fmla="*/ 120 h 124"/>
                  <a:gd name="T14" fmla="*/ 97 w 198"/>
                  <a:gd name="T15" fmla="*/ 118 h 124"/>
                  <a:gd name="T16" fmla="*/ 103 w 198"/>
                  <a:gd name="T17" fmla="*/ 116 h 124"/>
                  <a:gd name="T18" fmla="*/ 122 w 198"/>
                  <a:gd name="T19" fmla="*/ 112 h 124"/>
                  <a:gd name="T20" fmla="*/ 135 w 198"/>
                  <a:gd name="T21" fmla="*/ 103 h 124"/>
                  <a:gd name="T22" fmla="*/ 147 w 198"/>
                  <a:gd name="T23" fmla="*/ 96 h 124"/>
                  <a:gd name="T24" fmla="*/ 162 w 198"/>
                  <a:gd name="T25" fmla="*/ 83 h 124"/>
                  <a:gd name="T26" fmla="*/ 53 w 198"/>
                  <a:gd name="T27" fmla="*/ 86 h 124"/>
                  <a:gd name="T28" fmla="*/ 44 w 198"/>
                  <a:gd name="T29" fmla="*/ 91 h 124"/>
                  <a:gd name="T30" fmla="*/ 55 w 198"/>
                  <a:gd name="T31" fmla="*/ 75 h 124"/>
                  <a:gd name="T32" fmla="*/ 60 w 198"/>
                  <a:gd name="T33" fmla="*/ 80 h 124"/>
                  <a:gd name="T34" fmla="*/ 64 w 198"/>
                  <a:gd name="T35" fmla="*/ 97 h 124"/>
                  <a:gd name="T36" fmla="*/ 61 w 198"/>
                  <a:gd name="T37" fmla="*/ 99 h 124"/>
                  <a:gd name="T38" fmla="*/ 67 w 198"/>
                  <a:gd name="T39" fmla="*/ 84 h 124"/>
                  <a:gd name="T40" fmla="*/ 73 w 198"/>
                  <a:gd name="T41" fmla="*/ 88 h 124"/>
                  <a:gd name="T42" fmla="*/ 78 w 198"/>
                  <a:gd name="T43" fmla="*/ 104 h 124"/>
                  <a:gd name="T44" fmla="*/ 70 w 198"/>
                  <a:gd name="T45" fmla="*/ 107 h 124"/>
                  <a:gd name="T46" fmla="*/ 79 w 198"/>
                  <a:gd name="T47" fmla="*/ 93 h 124"/>
                  <a:gd name="T48" fmla="*/ 85 w 198"/>
                  <a:gd name="T49" fmla="*/ 92 h 124"/>
                  <a:gd name="T50" fmla="*/ 96 w 198"/>
                  <a:gd name="T51" fmla="*/ 107 h 124"/>
                  <a:gd name="T52" fmla="*/ 82 w 198"/>
                  <a:gd name="T53" fmla="*/ 112 h 124"/>
                  <a:gd name="T54" fmla="*/ 86 w 198"/>
                  <a:gd name="T55" fmla="*/ 107 h 124"/>
                  <a:gd name="T56" fmla="*/ 91 w 198"/>
                  <a:gd name="T57" fmla="*/ 102 h 124"/>
                  <a:gd name="T58" fmla="*/ 96 w 198"/>
                  <a:gd name="T59" fmla="*/ 107 h 124"/>
                  <a:gd name="T60" fmla="*/ 128 w 198"/>
                  <a:gd name="T61" fmla="*/ 67 h 124"/>
                  <a:gd name="T62" fmla="*/ 122 w 198"/>
                  <a:gd name="T63" fmla="*/ 72 h 124"/>
                  <a:gd name="T64" fmla="*/ 139 w 198"/>
                  <a:gd name="T65" fmla="*/ 94 h 124"/>
                  <a:gd name="T66" fmla="*/ 132 w 198"/>
                  <a:gd name="T67" fmla="*/ 93 h 124"/>
                  <a:gd name="T68" fmla="*/ 125 w 198"/>
                  <a:gd name="T69" fmla="*/ 97 h 124"/>
                  <a:gd name="T70" fmla="*/ 128 w 198"/>
                  <a:gd name="T71" fmla="*/ 101 h 124"/>
                  <a:gd name="T72" fmla="*/ 119 w 198"/>
                  <a:gd name="T73" fmla="*/ 101 h 124"/>
                  <a:gd name="T74" fmla="*/ 106 w 198"/>
                  <a:gd name="T75" fmla="*/ 88 h 124"/>
                  <a:gd name="T76" fmla="*/ 113 w 198"/>
                  <a:gd name="T77" fmla="*/ 111 h 124"/>
                  <a:gd name="T78" fmla="*/ 105 w 198"/>
                  <a:gd name="T79" fmla="*/ 104 h 124"/>
                  <a:gd name="T80" fmla="*/ 90 w 198"/>
                  <a:gd name="T81" fmla="*/ 87 h 124"/>
                  <a:gd name="T82" fmla="*/ 70 w 198"/>
                  <a:gd name="T83" fmla="*/ 74 h 124"/>
                  <a:gd name="T84" fmla="*/ 49 w 198"/>
                  <a:gd name="T85" fmla="*/ 70 h 124"/>
                  <a:gd name="T86" fmla="*/ 36 w 198"/>
                  <a:gd name="T87" fmla="*/ 14 h 124"/>
                  <a:gd name="T88" fmla="*/ 81 w 198"/>
                  <a:gd name="T89" fmla="*/ 18 h 124"/>
                  <a:gd name="T90" fmla="*/ 77 w 198"/>
                  <a:gd name="T91" fmla="*/ 39 h 124"/>
                  <a:gd name="T92" fmla="*/ 104 w 198"/>
                  <a:gd name="T93" fmla="*/ 33 h 124"/>
                  <a:gd name="T94" fmla="*/ 153 w 198"/>
                  <a:gd name="T95" fmla="*/ 82 h 124"/>
                  <a:gd name="T96" fmla="*/ 158 w 198"/>
                  <a:gd name="T97" fmla="*/ 76 h 124"/>
                  <a:gd name="T98" fmla="*/ 116 w 198"/>
                  <a:gd name="T99" fmla="*/ 47 h 124"/>
                  <a:gd name="T100" fmla="*/ 97 w 198"/>
                  <a:gd name="T101" fmla="*/ 25 h 124"/>
                  <a:gd name="T102" fmla="*/ 81 w 198"/>
                  <a:gd name="T103" fmla="*/ 30 h 124"/>
                  <a:gd name="T104" fmla="*/ 110 w 198"/>
                  <a:gd name="T105" fmla="*/ 15 h 124"/>
                  <a:gd name="T106" fmla="*/ 188 w 198"/>
                  <a:gd name="T107"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 h="124">
                    <a:moveTo>
                      <a:pt x="198" y="65"/>
                    </a:moveTo>
                    <a:cubicBezTo>
                      <a:pt x="176" y="8"/>
                      <a:pt x="176" y="8"/>
                      <a:pt x="176" y="8"/>
                    </a:cubicBezTo>
                    <a:cubicBezTo>
                      <a:pt x="141" y="22"/>
                      <a:pt x="141" y="22"/>
                      <a:pt x="141" y="22"/>
                    </a:cubicBezTo>
                    <a:cubicBezTo>
                      <a:pt x="114" y="8"/>
                      <a:pt x="114" y="8"/>
                      <a:pt x="114" y="8"/>
                    </a:cubicBezTo>
                    <a:cubicBezTo>
                      <a:pt x="113" y="8"/>
                      <a:pt x="99" y="0"/>
                      <a:pt x="90" y="9"/>
                    </a:cubicBezTo>
                    <a:cubicBezTo>
                      <a:pt x="88" y="11"/>
                      <a:pt x="88" y="11"/>
                      <a:pt x="88" y="11"/>
                    </a:cubicBezTo>
                    <a:cubicBezTo>
                      <a:pt x="80" y="8"/>
                      <a:pt x="68" y="7"/>
                      <a:pt x="56" y="16"/>
                    </a:cubicBezTo>
                    <a:cubicBezTo>
                      <a:pt x="33" y="3"/>
                      <a:pt x="33" y="3"/>
                      <a:pt x="33" y="3"/>
                    </a:cubicBezTo>
                    <a:cubicBezTo>
                      <a:pt x="0" y="54"/>
                      <a:pt x="0" y="54"/>
                      <a:pt x="0" y="54"/>
                    </a:cubicBezTo>
                    <a:cubicBezTo>
                      <a:pt x="37" y="82"/>
                      <a:pt x="37" y="82"/>
                      <a:pt x="37" y="82"/>
                    </a:cubicBezTo>
                    <a:cubicBezTo>
                      <a:pt x="35" y="84"/>
                      <a:pt x="34" y="86"/>
                      <a:pt x="34" y="89"/>
                    </a:cubicBezTo>
                    <a:cubicBezTo>
                      <a:pt x="34" y="92"/>
                      <a:pt x="36" y="95"/>
                      <a:pt x="38" y="97"/>
                    </a:cubicBezTo>
                    <a:cubicBezTo>
                      <a:pt x="40" y="99"/>
                      <a:pt x="43" y="100"/>
                      <a:pt x="46" y="100"/>
                    </a:cubicBezTo>
                    <a:cubicBezTo>
                      <a:pt x="47" y="100"/>
                      <a:pt x="49" y="100"/>
                      <a:pt x="50" y="100"/>
                    </a:cubicBezTo>
                    <a:cubicBezTo>
                      <a:pt x="50" y="101"/>
                      <a:pt x="51" y="102"/>
                      <a:pt x="52" y="104"/>
                    </a:cubicBezTo>
                    <a:cubicBezTo>
                      <a:pt x="55" y="106"/>
                      <a:pt x="57" y="107"/>
                      <a:pt x="61" y="107"/>
                    </a:cubicBezTo>
                    <a:cubicBezTo>
                      <a:pt x="61" y="107"/>
                      <a:pt x="61" y="107"/>
                      <a:pt x="61" y="107"/>
                    </a:cubicBezTo>
                    <a:cubicBezTo>
                      <a:pt x="61" y="107"/>
                      <a:pt x="61" y="107"/>
                      <a:pt x="61" y="107"/>
                    </a:cubicBezTo>
                    <a:cubicBezTo>
                      <a:pt x="62" y="109"/>
                      <a:pt x="63" y="111"/>
                      <a:pt x="64" y="113"/>
                    </a:cubicBezTo>
                    <a:cubicBezTo>
                      <a:pt x="67" y="116"/>
                      <a:pt x="71" y="117"/>
                      <a:pt x="75" y="116"/>
                    </a:cubicBezTo>
                    <a:cubicBezTo>
                      <a:pt x="76" y="117"/>
                      <a:pt x="76" y="119"/>
                      <a:pt x="78" y="120"/>
                    </a:cubicBezTo>
                    <a:cubicBezTo>
                      <a:pt x="80" y="123"/>
                      <a:pt x="83" y="124"/>
                      <a:pt x="86" y="124"/>
                    </a:cubicBezTo>
                    <a:cubicBezTo>
                      <a:pt x="89" y="124"/>
                      <a:pt x="92" y="123"/>
                      <a:pt x="94" y="120"/>
                    </a:cubicBezTo>
                    <a:cubicBezTo>
                      <a:pt x="97" y="118"/>
                      <a:pt x="97" y="118"/>
                      <a:pt x="97" y="118"/>
                    </a:cubicBezTo>
                    <a:cubicBezTo>
                      <a:pt x="97" y="118"/>
                      <a:pt x="97" y="118"/>
                      <a:pt x="97" y="118"/>
                    </a:cubicBezTo>
                    <a:cubicBezTo>
                      <a:pt x="100" y="114"/>
                      <a:pt x="100" y="114"/>
                      <a:pt x="100" y="114"/>
                    </a:cubicBezTo>
                    <a:cubicBezTo>
                      <a:pt x="103" y="116"/>
                      <a:pt x="103" y="116"/>
                      <a:pt x="103" y="116"/>
                    </a:cubicBezTo>
                    <a:cubicBezTo>
                      <a:pt x="105" y="119"/>
                      <a:pt x="108" y="120"/>
                      <a:pt x="111" y="120"/>
                    </a:cubicBezTo>
                    <a:cubicBezTo>
                      <a:pt x="114" y="120"/>
                      <a:pt x="117" y="119"/>
                      <a:pt x="119" y="116"/>
                    </a:cubicBezTo>
                    <a:cubicBezTo>
                      <a:pt x="120" y="115"/>
                      <a:pt x="121" y="114"/>
                      <a:pt x="122" y="112"/>
                    </a:cubicBezTo>
                    <a:cubicBezTo>
                      <a:pt x="122" y="112"/>
                      <a:pt x="123" y="112"/>
                      <a:pt x="124" y="112"/>
                    </a:cubicBezTo>
                    <a:cubicBezTo>
                      <a:pt x="127" y="112"/>
                      <a:pt x="130" y="111"/>
                      <a:pt x="132" y="109"/>
                    </a:cubicBezTo>
                    <a:cubicBezTo>
                      <a:pt x="134" y="107"/>
                      <a:pt x="135" y="105"/>
                      <a:pt x="135" y="103"/>
                    </a:cubicBezTo>
                    <a:cubicBezTo>
                      <a:pt x="136" y="103"/>
                      <a:pt x="136" y="103"/>
                      <a:pt x="136" y="103"/>
                    </a:cubicBezTo>
                    <a:cubicBezTo>
                      <a:pt x="139" y="103"/>
                      <a:pt x="142" y="102"/>
                      <a:pt x="144" y="100"/>
                    </a:cubicBezTo>
                    <a:cubicBezTo>
                      <a:pt x="145" y="99"/>
                      <a:pt x="146" y="97"/>
                      <a:pt x="147" y="96"/>
                    </a:cubicBezTo>
                    <a:cubicBezTo>
                      <a:pt x="148" y="96"/>
                      <a:pt x="149" y="96"/>
                      <a:pt x="151" y="96"/>
                    </a:cubicBezTo>
                    <a:cubicBezTo>
                      <a:pt x="154" y="96"/>
                      <a:pt x="157" y="95"/>
                      <a:pt x="159" y="93"/>
                    </a:cubicBezTo>
                    <a:cubicBezTo>
                      <a:pt x="162" y="90"/>
                      <a:pt x="163" y="87"/>
                      <a:pt x="162" y="83"/>
                    </a:cubicBezTo>
                    <a:lnTo>
                      <a:pt x="198" y="65"/>
                    </a:lnTo>
                    <a:close/>
                    <a:moveTo>
                      <a:pt x="53" y="86"/>
                    </a:moveTo>
                    <a:cubicBezTo>
                      <a:pt x="53" y="86"/>
                      <a:pt x="53" y="86"/>
                      <a:pt x="53" y="86"/>
                    </a:cubicBezTo>
                    <a:cubicBezTo>
                      <a:pt x="53" y="86"/>
                      <a:pt x="53" y="86"/>
                      <a:pt x="53" y="86"/>
                    </a:cubicBezTo>
                    <a:cubicBezTo>
                      <a:pt x="48" y="91"/>
                      <a:pt x="48" y="91"/>
                      <a:pt x="48" y="91"/>
                    </a:cubicBezTo>
                    <a:cubicBezTo>
                      <a:pt x="47" y="93"/>
                      <a:pt x="45" y="93"/>
                      <a:pt x="44" y="91"/>
                    </a:cubicBezTo>
                    <a:cubicBezTo>
                      <a:pt x="43" y="91"/>
                      <a:pt x="42" y="90"/>
                      <a:pt x="42" y="89"/>
                    </a:cubicBezTo>
                    <a:cubicBezTo>
                      <a:pt x="42" y="88"/>
                      <a:pt x="43" y="87"/>
                      <a:pt x="44" y="86"/>
                    </a:cubicBezTo>
                    <a:cubicBezTo>
                      <a:pt x="55" y="75"/>
                      <a:pt x="55" y="75"/>
                      <a:pt x="55" y="75"/>
                    </a:cubicBezTo>
                    <a:cubicBezTo>
                      <a:pt x="56" y="74"/>
                      <a:pt x="58" y="74"/>
                      <a:pt x="60" y="75"/>
                    </a:cubicBezTo>
                    <a:cubicBezTo>
                      <a:pt x="61" y="77"/>
                      <a:pt x="61" y="79"/>
                      <a:pt x="60" y="80"/>
                    </a:cubicBezTo>
                    <a:cubicBezTo>
                      <a:pt x="60" y="80"/>
                      <a:pt x="60" y="80"/>
                      <a:pt x="60" y="80"/>
                    </a:cubicBezTo>
                    <a:cubicBezTo>
                      <a:pt x="54" y="86"/>
                      <a:pt x="54" y="86"/>
                      <a:pt x="54" y="86"/>
                    </a:cubicBezTo>
                    <a:lnTo>
                      <a:pt x="53" y="86"/>
                    </a:lnTo>
                    <a:close/>
                    <a:moveTo>
                      <a:pt x="64" y="97"/>
                    </a:moveTo>
                    <a:cubicBezTo>
                      <a:pt x="63" y="98"/>
                      <a:pt x="63" y="98"/>
                      <a:pt x="63" y="98"/>
                    </a:cubicBezTo>
                    <a:cubicBezTo>
                      <a:pt x="62" y="99"/>
                      <a:pt x="61" y="99"/>
                      <a:pt x="61" y="99"/>
                    </a:cubicBezTo>
                    <a:cubicBezTo>
                      <a:pt x="61" y="99"/>
                      <a:pt x="61" y="99"/>
                      <a:pt x="61" y="99"/>
                    </a:cubicBezTo>
                    <a:cubicBezTo>
                      <a:pt x="60" y="99"/>
                      <a:pt x="59" y="99"/>
                      <a:pt x="58" y="98"/>
                    </a:cubicBezTo>
                    <a:cubicBezTo>
                      <a:pt x="57" y="97"/>
                      <a:pt x="57" y="94"/>
                      <a:pt x="59" y="92"/>
                    </a:cubicBezTo>
                    <a:cubicBezTo>
                      <a:pt x="67" y="84"/>
                      <a:pt x="67" y="84"/>
                      <a:pt x="67" y="84"/>
                    </a:cubicBezTo>
                    <a:cubicBezTo>
                      <a:pt x="68" y="83"/>
                      <a:pt x="69" y="82"/>
                      <a:pt x="71" y="82"/>
                    </a:cubicBezTo>
                    <a:cubicBezTo>
                      <a:pt x="72" y="82"/>
                      <a:pt x="73" y="82"/>
                      <a:pt x="73" y="83"/>
                    </a:cubicBezTo>
                    <a:cubicBezTo>
                      <a:pt x="75" y="84"/>
                      <a:pt x="75" y="86"/>
                      <a:pt x="73" y="88"/>
                    </a:cubicBezTo>
                    <a:cubicBezTo>
                      <a:pt x="64" y="96"/>
                      <a:pt x="64" y="96"/>
                      <a:pt x="64" y="96"/>
                    </a:cubicBezTo>
                    <a:cubicBezTo>
                      <a:pt x="64" y="96"/>
                      <a:pt x="64" y="96"/>
                      <a:pt x="64" y="97"/>
                    </a:cubicBezTo>
                    <a:close/>
                    <a:moveTo>
                      <a:pt x="78" y="104"/>
                    </a:moveTo>
                    <a:cubicBezTo>
                      <a:pt x="78" y="104"/>
                      <a:pt x="78" y="104"/>
                      <a:pt x="77" y="104"/>
                    </a:cubicBezTo>
                    <a:cubicBezTo>
                      <a:pt x="75" y="107"/>
                      <a:pt x="75" y="107"/>
                      <a:pt x="75" y="107"/>
                    </a:cubicBezTo>
                    <a:cubicBezTo>
                      <a:pt x="74" y="108"/>
                      <a:pt x="71" y="108"/>
                      <a:pt x="70" y="107"/>
                    </a:cubicBezTo>
                    <a:cubicBezTo>
                      <a:pt x="69" y="106"/>
                      <a:pt x="69" y="104"/>
                      <a:pt x="70" y="102"/>
                    </a:cubicBezTo>
                    <a:cubicBezTo>
                      <a:pt x="79" y="93"/>
                      <a:pt x="79" y="93"/>
                      <a:pt x="79" y="93"/>
                    </a:cubicBezTo>
                    <a:cubicBezTo>
                      <a:pt x="79" y="93"/>
                      <a:pt x="79" y="93"/>
                      <a:pt x="79" y="93"/>
                    </a:cubicBezTo>
                    <a:cubicBezTo>
                      <a:pt x="80" y="92"/>
                      <a:pt x="80" y="92"/>
                      <a:pt x="80" y="92"/>
                    </a:cubicBezTo>
                    <a:cubicBezTo>
                      <a:pt x="80" y="92"/>
                      <a:pt x="81" y="91"/>
                      <a:pt x="82" y="91"/>
                    </a:cubicBezTo>
                    <a:cubicBezTo>
                      <a:pt x="83" y="91"/>
                      <a:pt x="84" y="92"/>
                      <a:pt x="85" y="92"/>
                    </a:cubicBezTo>
                    <a:cubicBezTo>
                      <a:pt x="86" y="94"/>
                      <a:pt x="86" y="95"/>
                      <a:pt x="85" y="97"/>
                    </a:cubicBezTo>
                    <a:cubicBezTo>
                      <a:pt x="78" y="104"/>
                      <a:pt x="78" y="104"/>
                      <a:pt x="78" y="104"/>
                    </a:cubicBezTo>
                    <a:close/>
                    <a:moveTo>
                      <a:pt x="96" y="107"/>
                    </a:moveTo>
                    <a:cubicBezTo>
                      <a:pt x="88" y="115"/>
                      <a:pt x="88" y="115"/>
                      <a:pt x="88" y="115"/>
                    </a:cubicBezTo>
                    <a:cubicBezTo>
                      <a:pt x="87" y="116"/>
                      <a:pt x="85" y="116"/>
                      <a:pt x="83" y="115"/>
                    </a:cubicBezTo>
                    <a:cubicBezTo>
                      <a:pt x="83" y="114"/>
                      <a:pt x="82" y="113"/>
                      <a:pt x="82" y="112"/>
                    </a:cubicBezTo>
                    <a:cubicBezTo>
                      <a:pt x="82" y="111"/>
                      <a:pt x="83" y="111"/>
                      <a:pt x="83" y="110"/>
                    </a:cubicBezTo>
                    <a:cubicBezTo>
                      <a:pt x="86" y="107"/>
                      <a:pt x="86" y="107"/>
                      <a:pt x="86" y="107"/>
                    </a:cubicBezTo>
                    <a:cubicBezTo>
                      <a:pt x="86" y="107"/>
                      <a:pt x="86" y="107"/>
                      <a:pt x="86" y="107"/>
                    </a:cubicBezTo>
                    <a:cubicBezTo>
                      <a:pt x="90" y="103"/>
                      <a:pt x="90" y="103"/>
                      <a:pt x="90" y="103"/>
                    </a:cubicBezTo>
                    <a:cubicBezTo>
                      <a:pt x="91" y="103"/>
                      <a:pt x="91" y="102"/>
                      <a:pt x="91" y="102"/>
                    </a:cubicBezTo>
                    <a:cubicBezTo>
                      <a:pt x="91" y="102"/>
                      <a:pt x="91" y="102"/>
                      <a:pt x="91" y="102"/>
                    </a:cubicBezTo>
                    <a:cubicBezTo>
                      <a:pt x="93" y="101"/>
                      <a:pt x="95" y="101"/>
                      <a:pt x="96" y="102"/>
                    </a:cubicBezTo>
                    <a:cubicBezTo>
                      <a:pt x="97" y="103"/>
                      <a:pt x="97" y="103"/>
                      <a:pt x="97" y="104"/>
                    </a:cubicBezTo>
                    <a:cubicBezTo>
                      <a:pt x="97" y="105"/>
                      <a:pt x="97" y="106"/>
                      <a:pt x="96" y="107"/>
                    </a:cubicBezTo>
                    <a:close/>
                    <a:moveTo>
                      <a:pt x="153" y="87"/>
                    </a:moveTo>
                    <a:cubicBezTo>
                      <a:pt x="152" y="89"/>
                      <a:pt x="150" y="89"/>
                      <a:pt x="148" y="87"/>
                    </a:cubicBezTo>
                    <a:cubicBezTo>
                      <a:pt x="128" y="67"/>
                      <a:pt x="128" y="67"/>
                      <a:pt x="128" y="67"/>
                    </a:cubicBezTo>
                    <a:cubicBezTo>
                      <a:pt x="128" y="67"/>
                      <a:pt x="128" y="67"/>
                      <a:pt x="128" y="67"/>
                    </a:cubicBezTo>
                    <a:cubicBezTo>
                      <a:pt x="128" y="67"/>
                      <a:pt x="128" y="67"/>
                      <a:pt x="128" y="67"/>
                    </a:cubicBezTo>
                    <a:cubicBezTo>
                      <a:pt x="122" y="72"/>
                      <a:pt x="122" y="72"/>
                      <a:pt x="122" y="72"/>
                    </a:cubicBezTo>
                    <a:cubicBezTo>
                      <a:pt x="137" y="88"/>
                      <a:pt x="137" y="88"/>
                      <a:pt x="137" y="88"/>
                    </a:cubicBezTo>
                    <a:cubicBezTo>
                      <a:pt x="138" y="89"/>
                      <a:pt x="139" y="91"/>
                      <a:pt x="139" y="92"/>
                    </a:cubicBezTo>
                    <a:cubicBezTo>
                      <a:pt x="139" y="93"/>
                      <a:pt x="139" y="94"/>
                      <a:pt x="139" y="94"/>
                    </a:cubicBezTo>
                    <a:cubicBezTo>
                      <a:pt x="137" y="95"/>
                      <a:pt x="135" y="95"/>
                      <a:pt x="134" y="94"/>
                    </a:cubicBezTo>
                    <a:cubicBezTo>
                      <a:pt x="132" y="93"/>
                      <a:pt x="132" y="93"/>
                      <a:pt x="132" y="93"/>
                    </a:cubicBezTo>
                    <a:cubicBezTo>
                      <a:pt x="132" y="93"/>
                      <a:pt x="132" y="93"/>
                      <a:pt x="132" y="93"/>
                    </a:cubicBezTo>
                    <a:cubicBezTo>
                      <a:pt x="117" y="77"/>
                      <a:pt x="117" y="77"/>
                      <a:pt x="117" y="77"/>
                    </a:cubicBezTo>
                    <a:cubicBezTo>
                      <a:pt x="111" y="83"/>
                      <a:pt x="111" y="83"/>
                      <a:pt x="111" y="83"/>
                    </a:cubicBezTo>
                    <a:cubicBezTo>
                      <a:pt x="125" y="97"/>
                      <a:pt x="125" y="97"/>
                      <a:pt x="125" y="97"/>
                    </a:cubicBezTo>
                    <a:cubicBezTo>
                      <a:pt x="125" y="97"/>
                      <a:pt x="125" y="97"/>
                      <a:pt x="125" y="97"/>
                    </a:cubicBezTo>
                    <a:cubicBezTo>
                      <a:pt x="127" y="98"/>
                      <a:pt x="127" y="98"/>
                      <a:pt x="127" y="98"/>
                    </a:cubicBezTo>
                    <a:cubicBezTo>
                      <a:pt x="127" y="99"/>
                      <a:pt x="128" y="100"/>
                      <a:pt x="128" y="101"/>
                    </a:cubicBezTo>
                    <a:cubicBezTo>
                      <a:pt x="128" y="102"/>
                      <a:pt x="127" y="102"/>
                      <a:pt x="127" y="103"/>
                    </a:cubicBezTo>
                    <a:cubicBezTo>
                      <a:pt x="125" y="104"/>
                      <a:pt x="123" y="104"/>
                      <a:pt x="122" y="103"/>
                    </a:cubicBezTo>
                    <a:cubicBezTo>
                      <a:pt x="119" y="101"/>
                      <a:pt x="119" y="101"/>
                      <a:pt x="119" y="101"/>
                    </a:cubicBezTo>
                    <a:cubicBezTo>
                      <a:pt x="119" y="101"/>
                      <a:pt x="119" y="100"/>
                      <a:pt x="119" y="100"/>
                    </a:cubicBezTo>
                    <a:cubicBezTo>
                      <a:pt x="119" y="100"/>
                      <a:pt x="119" y="100"/>
                      <a:pt x="119" y="100"/>
                    </a:cubicBezTo>
                    <a:cubicBezTo>
                      <a:pt x="106" y="88"/>
                      <a:pt x="106" y="88"/>
                      <a:pt x="106" y="88"/>
                    </a:cubicBezTo>
                    <a:cubicBezTo>
                      <a:pt x="101" y="93"/>
                      <a:pt x="101" y="93"/>
                      <a:pt x="101" y="93"/>
                    </a:cubicBezTo>
                    <a:cubicBezTo>
                      <a:pt x="113" y="106"/>
                      <a:pt x="113" y="106"/>
                      <a:pt x="113" y="106"/>
                    </a:cubicBezTo>
                    <a:cubicBezTo>
                      <a:pt x="115" y="107"/>
                      <a:pt x="115" y="110"/>
                      <a:pt x="113" y="111"/>
                    </a:cubicBezTo>
                    <a:cubicBezTo>
                      <a:pt x="112" y="112"/>
                      <a:pt x="110" y="112"/>
                      <a:pt x="108" y="111"/>
                    </a:cubicBezTo>
                    <a:cubicBezTo>
                      <a:pt x="105" y="107"/>
                      <a:pt x="105" y="107"/>
                      <a:pt x="105" y="107"/>
                    </a:cubicBezTo>
                    <a:cubicBezTo>
                      <a:pt x="105" y="106"/>
                      <a:pt x="105" y="105"/>
                      <a:pt x="105" y="104"/>
                    </a:cubicBezTo>
                    <a:cubicBezTo>
                      <a:pt x="105" y="101"/>
                      <a:pt x="104" y="98"/>
                      <a:pt x="102" y="96"/>
                    </a:cubicBezTo>
                    <a:cubicBezTo>
                      <a:pt x="100" y="94"/>
                      <a:pt x="97" y="93"/>
                      <a:pt x="94" y="93"/>
                    </a:cubicBezTo>
                    <a:cubicBezTo>
                      <a:pt x="93" y="91"/>
                      <a:pt x="92" y="88"/>
                      <a:pt x="90" y="87"/>
                    </a:cubicBezTo>
                    <a:cubicBezTo>
                      <a:pt x="88" y="84"/>
                      <a:pt x="85" y="83"/>
                      <a:pt x="82" y="83"/>
                    </a:cubicBezTo>
                    <a:cubicBezTo>
                      <a:pt x="82" y="81"/>
                      <a:pt x="81" y="79"/>
                      <a:pt x="79" y="77"/>
                    </a:cubicBezTo>
                    <a:cubicBezTo>
                      <a:pt x="77" y="75"/>
                      <a:pt x="73" y="74"/>
                      <a:pt x="70" y="74"/>
                    </a:cubicBezTo>
                    <a:cubicBezTo>
                      <a:pt x="69" y="74"/>
                      <a:pt x="69" y="75"/>
                      <a:pt x="68" y="75"/>
                    </a:cubicBezTo>
                    <a:cubicBezTo>
                      <a:pt x="68" y="73"/>
                      <a:pt x="67" y="71"/>
                      <a:pt x="65" y="70"/>
                    </a:cubicBezTo>
                    <a:cubicBezTo>
                      <a:pt x="61" y="65"/>
                      <a:pt x="53" y="65"/>
                      <a:pt x="49" y="70"/>
                    </a:cubicBezTo>
                    <a:cubicBezTo>
                      <a:pt x="43" y="76"/>
                      <a:pt x="43" y="76"/>
                      <a:pt x="43" y="76"/>
                    </a:cubicBezTo>
                    <a:cubicBezTo>
                      <a:pt x="11" y="52"/>
                      <a:pt x="11" y="52"/>
                      <a:pt x="11" y="52"/>
                    </a:cubicBezTo>
                    <a:cubicBezTo>
                      <a:pt x="36" y="14"/>
                      <a:pt x="36" y="14"/>
                      <a:pt x="36" y="14"/>
                    </a:cubicBezTo>
                    <a:cubicBezTo>
                      <a:pt x="57" y="26"/>
                      <a:pt x="57" y="26"/>
                      <a:pt x="57" y="26"/>
                    </a:cubicBezTo>
                    <a:cubicBezTo>
                      <a:pt x="59" y="24"/>
                      <a:pt x="59" y="24"/>
                      <a:pt x="59" y="24"/>
                    </a:cubicBezTo>
                    <a:cubicBezTo>
                      <a:pt x="68" y="16"/>
                      <a:pt x="76" y="16"/>
                      <a:pt x="81" y="18"/>
                    </a:cubicBezTo>
                    <a:cubicBezTo>
                      <a:pt x="77" y="22"/>
                      <a:pt x="77" y="22"/>
                      <a:pt x="77" y="22"/>
                    </a:cubicBezTo>
                    <a:cubicBezTo>
                      <a:pt x="75" y="24"/>
                      <a:pt x="73" y="27"/>
                      <a:pt x="73" y="30"/>
                    </a:cubicBezTo>
                    <a:cubicBezTo>
                      <a:pt x="73" y="33"/>
                      <a:pt x="75" y="36"/>
                      <a:pt x="77" y="39"/>
                    </a:cubicBezTo>
                    <a:cubicBezTo>
                      <a:pt x="82" y="43"/>
                      <a:pt x="89" y="43"/>
                      <a:pt x="94" y="39"/>
                    </a:cubicBezTo>
                    <a:cubicBezTo>
                      <a:pt x="100" y="33"/>
                      <a:pt x="100" y="33"/>
                      <a:pt x="100" y="33"/>
                    </a:cubicBezTo>
                    <a:cubicBezTo>
                      <a:pt x="104" y="33"/>
                      <a:pt x="104" y="33"/>
                      <a:pt x="104" y="33"/>
                    </a:cubicBezTo>
                    <a:cubicBezTo>
                      <a:pt x="104" y="38"/>
                      <a:pt x="105" y="46"/>
                      <a:pt x="110" y="52"/>
                    </a:cubicBezTo>
                    <a:cubicBezTo>
                      <a:pt x="115" y="58"/>
                      <a:pt x="122" y="61"/>
                      <a:pt x="132" y="61"/>
                    </a:cubicBezTo>
                    <a:cubicBezTo>
                      <a:pt x="153" y="82"/>
                      <a:pt x="153" y="82"/>
                      <a:pt x="153" y="82"/>
                    </a:cubicBezTo>
                    <a:cubicBezTo>
                      <a:pt x="154" y="83"/>
                      <a:pt x="154" y="84"/>
                      <a:pt x="154" y="85"/>
                    </a:cubicBezTo>
                    <a:cubicBezTo>
                      <a:pt x="154" y="86"/>
                      <a:pt x="154" y="87"/>
                      <a:pt x="153" y="87"/>
                    </a:cubicBezTo>
                    <a:close/>
                    <a:moveTo>
                      <a:pt x="158" y="76"/>
                    </a:moveTo>
                    <a:cubicBezTo>
                      <a:pt x="135" y="53"/>
                      <a:pt x="135" y="53"/>
                      <a:pt x="135" y="53"/>
                    </a:cubicBezTo>
                    <a:cubicBezTo>
                      <a:pt x="133" y="53"/>
                      <a:pt x="133" y="53"/>
                      <a:pt x="133" y="53"/>
                    </a:cubicBezTo>
                    <a:cubicBezTo>
                      <a:pt x="125" y="53"/>
                      <a:pt x="120" y="51"/>
                      <a:pt x="116" y="47"/>
                    </a:cubicBezTo>
                    <a:cubicBezTo>
                      <a:pt x="110" y="40"/>
                      <a:pt x="112" y="30"/>
                      <a:pt x="112" y="29"/>
                    </a:cubicBezTo>
                    <a:cubicBezTo>
                      <a:pt x="113" y="25"/>
                      <a:pt x="113" y="25"/>
                      <a:pt x="113" y="25"/>
                    </a:cubicBezTo>
                    <a:cubicBezTo>
                      <a:pt x="97" y="25"/>
                      <a:pt x="97" y="25"/>
                      <a:pt x="97" y="25"/>
                    </a:cubicBezTo>
                    <a:cubicBezTo>
                      <a:pt x="88" y="33"/>
                      <a:pt x="88" y="33"/>
                      <a:pt x="88" y="33"/>
                    </a:cubicBezTo>
                    <a:cubicBezTo>
                      <a:pt x="87" y="35"/>
                      <a:pt x="84" y="35"/>
                      <a:pt x="83" y="33"/>
                    </a:cubicBezTo>
                    <a:cubicBezTo>
                      <a:pt x="82" y="32"/>
                      <a:pt x="81" y="31"/>
                      <a:pt x="81" y="30"/>
                    </a:cubicBezTo>
                    <a:cubicBezTo>
                      <a:pt x="81" y="29"/>
                      <a:pt x="82" y="28"/>
                      <a:pt x="83" y="27"/>
                    </a:cubicBezTo>
                    <a:cubicBezTo>
                      <a:pt x="95" y="15"/>
                      <a:pt x="95" y="15"/>
                      <a:pt x="95" y="15"/>
                    </a:cubicBezTo>
                    <a:cubicBezTo>
                      <a:pt x="100" y="10"/>
                      <a:pt x="110" y="15"/>
                      <a:pt x="110" y="15"/>
                    </a:cubicBezTo>
                    <a:cubicBezTo>
                      <a:pt x="141" y="31"/>
                      <a:pt x="141" y="31"/>
                      <a:pt x="141" y="31"/>
                    </a:cubicBezTo>
                    <a:cubicBezTo>
                      <a:pt x="171" y="19"/>
                      <a:pt x="171" y="19"/>
                      <a:pt x="171" y="19"/>
                    </a:cubicBezTo>
                    <a:cubicBezTo>
                      <a:pt x="188" y="61"/>
                      <a:pt x="188" y="61"/>
                      <a:pt x="188" y="61"/>
                    </a:cubicBezTo>
                    <a:lnTo>
                      <a:pt x="158" y="76"/>
                    </a:lnTo>
                    <a:close/>
                  </a:path>
                </a:pathLst>
              </a:custGeom>
              <a:grpFill/>
              <a:ln>
                <a:noFill/>
              </a:ln>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sp>
          <p:nvSpPr>
            <p:cNvPr id="100" name="Rectangle 99"/>
            <p:cNvSpPr/>
            <p:nvPr/>
          </p:nvSpPr>
          <p:spPr>
            <a:xfrm>
              <a:off x="9363056" y="3800237"/>
              <a:ext cx="2667990" cy="1227811"/>
            </a:xfrm>
            <a:prstGeom prst="rect">
              <a:avLst/>
            </a:prstGeom>
            <a:grpFill/>
            <a:ln>
              <a:noFill/>
            </a:ln>
          </p:spPr>
          <p:txBody>
            <a:bodyPr wrap="square">
              <a:spAutoFit/>
            </a:bodyPr>
            <a:lstStyle/>
            <a:p>
              <a:pPr marL="0" marR="0" lvl="0" indent="0" algn="ctr" defTabSz="914192"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Segoe UI"/>
                </a:rPr>
                <a:t>Microsoft engineers to participate in communities and contribute to key Open Source projects</a:t>
              </a:r>
            </a:p>
          </p:txBody>
        </p:sp>
      </p:grpSp>
      <p:grpSp>
        <p:nvGrpSpPr>
          <p:cNvPr id="103" name="Group 102"/>
          <p:cNvGrpSpPr/>
          <p:nvPr/>
        </p:nvGrpSpPr>
        <p:grpSpPr>
          <a:xfrm>
            <a:off x="272633" y="1100477"/>
            <a:ext cx="2855285" cy="4162675"/>
            <a:chOff x="236543" y="1888044"/>
            <a:chExt cx="2912953" cy="4744609"/>
          </a:xfrm>
          <a:solidFill>
            <a:schemeClr val="accent2">
              <a:lumMod val="75000"/>
            </a:schemeClr>
          </a:solidFill>
        </p:grpSpPr>
        <p:sp>
          <p:nvSpPr>
            <p:cNvPr id="104" name="Rectangle 103"/>
            <p:cNvSpPr/>
            <p:nvPr/>
          </p:nvSpPr>
          <p:spPr bwMode="auto">
            <a:xfrm>
              <a:off x="236543" y="2543832"/>
              <a:ext cx="2912953" cy="4088821"/>
            </a:xfrm>
            <a:prstGeom prst="rect">
              <a:avLst/>
            </a:prstGeom>
            <a:grpFill/>
            <a:ln w="127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a:off x="601767" y="3328606"/>
              <a:ext cx="2182504" cy="452956"/>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92" eaLnBrk="0" fontAlgn="auto" latinLnBrk="0" hangingPunct="0">
                <a:lnSpc>
                  <a:spcPct val="90000"/>
                </a:lnSpc>
                <a:spcBef>
                  <a:spcPts val="0"/>
                </a:spcBef>
                <a:spcAft>
                  <a:spcPts val="588"/>
                </a:spcAft>
                <a:buClrTx/>
                <a:buSzTx/>
                <a:buFontTx/>
                <a:buNone/>
                <a:tabLst/>
                <a:defRPr/>
              </a:pPr>
              <a:r>
                <a:rPr kumimoji="0" lang="en-US" sz="2745" b="1" i="0" u="none" strike="noStrike" kern="0" cap="none" spc="0" normalizeH="0" baseline="0" noProof="0" dirty="0">
                  <a:ln>
                    <a:noFill/>
                  </a:ln>
                  <a:solidFill>
                    <a:schemeClr val="tx1">
                      <a:lumMod val="75000"/>
                      <a:lumOff val="25000"/>
                    </a:schemeClr>
                  </a:solidFill>
                  <a:effectLst/>
                  <a:uLnTx/>
                  <a:uFillTx/>
                  <a:latin typeface="Segoe UI Light"/>
                  <a:ea typeface="ＭＳ Ｐゴシック" charset="0"/>
                  <a:cs typeface="+mn-cs"/>
                </a:rPr>
                <a:t>Enable</a:t>
              </a:r>
            </a:p>
          </p:txBody>
        </p:sp>
        <p:sp>
          <p:nvSpPr>
            <p:cNvPr id="106" name="Rectangle 105"/>
            <p:cNvSpPr/>
            <p:nvPr/>
          </p:nvSpPr>
          <p:spPr>
            <a:xfrm>
              <a:off x="236543" y="3818000"/>
              <a:ext cx="2846889" cy="1227811"/>
            </a:xfrm>
            <a:prstGeom prst="rect">
              <a:avLst/>
            </a:prstGeom>
            <a:grpFill/>
            <a:ln>
              <a:noFill/>
            </a:ln>
          </p:spPr>
          <p:txBody>
            <a:bodyPr wrap="square">
              <a:spAutoFit/>
            </a:bodyPr>
            <a:lstStyle/>
            <a:p>
              <a:pPr marL="0" marR="0" lvl="0" indent="0" algn="ctr" defTabSz="914192"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Segoe UI"/>
                </a:rPr>
                <a:t>Enable Linux and Open Source technology to be first class citizens on Microsoft Platforms </a:t>
              </a:r>
            </a:p>
          </p:txBody>
        </p:sp>
        <p:grpSp>
          <p:nvGrpSpPr>
            <p:cNvPr id="107" name="Group 106"/>
            <p:cNvGrpSpPr/>
            <p:nvPr/>
          </p:nvGrpSpPr>
          <p:grpSpPr>
            <a:xfrm>
              <a:off x="1025359" y="1888044"/>
              <a:ext cx="1212728" cy="1354901"/>
              <a:chOff x="884237" y="1781581"/>
              <a:chExt cx="1346542" cy="1504402"/>
            </a:xfrm>
            <a:grpFill/>
          </p:grpSpPr>
          <p:sp>
            <p:nvSpPr>
              <p:cNvPr id="108" name="Oval 107"/>
              <p:cNvSpPr/>
              <p:nvPr/>
            </p:nvSpPr>
            <p:spPr bwMode="auto">
              <a:xfrm>
                <a:off x="884237" y="1781581"/>
                <a:ext cx="1346542" cy="1504402"/>
              </a:xfrm>
              <a:prstGeom prst="ellipse">
                <a:avLst/>
              </a:prstGeom>
              <a:grpFill/>
              <a:ln w="12700">
                <a:noFill/>
                <a:miter lim="800000"/>
              </a:ln>
            </p:spPr>
            <p:txBody>
              <a:bodyPr wrap="square" lIns="233004" tIns="197157" rIns="179234" bIns="179234" rtlCol="0" anchor="ctr">
                <a:noAutofit/>
              </a:bodyPr>
              <a:lstStyle/>
              <a:p>
                <a:pPr marL="0" marR="0" lvl="0" indent="0" algn="ctr" defTabSz="896042"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dirty="0">
                  <a:ln>
                    <a:noFill/>
                  </a:ln>
                  <a:solidFill>
                    <a:srgbClr val="CDF4FF">
                      <a:lumMod val="50000"/>
                    </a:srgbClr>
                  </a:solidFill>
                  <a:effectLst/>
                  <a:uLnTx/>
                  <a:uFillTx/>
                  <a:latin typeface="Segoe UI Semilight"/>
                  <a:ea typeface="MS PGothic" panose="020B0600070205080204" pitchFamily="34" charset="-128"/>
                  <a:cs typeface="Segoe UI Semibold" panose="020B0702040204020203" pitchFamily="34" charset="0"/>
                </a:endParaRPr>
              </a:p>
            </p:txBody>
          </p:sp>
          <p:grpSp>
            <p:nvGrpSpPr>
              <p:cNvPr id="109" name="Group 108"/>
              <p:cNvGrpSpPr/>
              <p:nvPr/>
            </p:nvGrpSpPr>
            <p:grpSpPr>
              <a:xfrm>
                <a:off x="1075491" y="2245332"/>
                <a:ext cx="937422" cy="536971"/>
                <a:chOff x="6016906" y="2508250"/>
                <a:chExt cx="490538" cy="280988"/>
              </a:xfrm>
              <a:grpFill/>
            </p:grpSpPr>
            <p:sp>
              <p:nvSpPr>
                <p:cNvPr id="110" name="Freeform 8"/>
                <p:cNvSpPr>
                  <a:spLocks/>
                </p:cNvSpPr>
                <p:nvPr/>
              </p:nvSpPr>
              <p:spPr bwMode="auto">
                <a:xfrm>
                  <a:off x="6401082" y="2508250"/>
                  <a:ext cx="92075" cy="93662"/>
                </a:xfrm>
                <a:custGeom>
                  <a:avLst/>
                  <a:gdLst>
                    <a:gd name="T0" fmla="*/ 58 w 58"/>
                    <a:gd name="T1" fmla="*/ 59 h 59"/>
                    <a:gd name="T2" fmla="*/ 58 w 58"/>
                    <a:gd name="T3" fmla="*/ 0 h 59"/>
                    <a:gd name="T4" fmla="*/ 0 w 58"/>
                    <a:gd name="T5" fmla="*/ 0 h 59"/>
                  </a:gdLst>
                  <a:ahLst/>
                  <a:cxnLst>
                    <a:cxn ang="0">
                      <a:pos x="T0" y="T1"/>
                    </a:cxn>
                    <a:cxn ang="0">
                      <a:pos x="T2" y="T3"/>
                    </a:cxn>
                    <a:cxn ang="0">
                      <a:pos x="T4" y="T5"/>
                    </a:cxn>
                  </a:cxnLst>
                  <a:rect l="0" t="0" r="r" b="b"/>
                  <a:pathLst>
                    <a:path w="58" h="59">
                      <a:moveTo>
                        <a:pt x="58" y="59"/>
                      </a:moveTo>
                      <a:lnTo>
                        <a:pt x="58" y="0"/>
                      </a:lnTo>
                      <a:lnTo>
                        <a:pt x="0" y="0"/>
                      </a:ln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11" name="Line 5"/>
                <p:cNvSpPr>
                  <a:spLocks noChangeShapeType="1"/>
                </p:cNvSpPr>
                <p:nvPr/>
              </p:nvSpPr>
              <p:spPr bwMode="auto">
                <a:xfrm>
                  <a:off x="6016907" y="2727325"/>
                  <a:ext cx="60325"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12" name="Line 6"/>
                <p:cNvSpPr>
                  <a:spLocks noChangeShapeType="1"/>
                </p:cNvSpPr>
                <p:nvPr/>
              </p:nvSpPr>
              <p:spPr bwMode="auto">
                <a:xfrm>
                  <a:off x="6108982" y="2727325"/>
                  <a:ext cx="60325"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13" name="Freeform 7"/>
                <p:cNvSpPr>
                  <a:spLocks/>
                </p:cNvSpPr>
                <p:nvPr/>
              </p:nvSpPr>
              <p:spPr bwMode="auto">
                <a:xfrm>
                  <a:off x="6201056" y="2508250"/>
                  <a:ext cx="292100" cy="219075"/>
                </a:xfrm>
                <a:custGeom>
                  <a:avLst/>
                  <a:gdLst>
                    <a:gd name="T0" fmla="*/ 0 w 184"/>
                    <a:gd name="T1" fmla="*/ 138 h 138"/>
                    <a:gd name="T2" fmla="*/ 48 w 184"/>
                    <a:gd name="T3" fmla="*/ 138 h 138"/>
                    <a:gd name="T4" fmla="*/ 184 w 184"/>
                    <a:gd name="T5" fmla="*/ 0 h 138"/>
                  </a:gdLst>
                  <a:ahLst/>
                  <a:cxnLst>
                    <a:cxn ang="0">
                      <a:pos x="T0" y="T1"/>
                    </a:cxn>
                    <a:cxn ang="0">
                      <a:pos x="T2" y="T3"/>
                    </a:cxn>
                    <a:cxn ang="0">
                      <a:pos x="T4" y="T5"/>
                    </a:cxn>
                  </a:cxnLst>
                  <a:rect l="0" t="0" r="r" b="b"/>
                  <a:pathLst>
                    <a:path w="184" h="138">
                      <a:moveTo>
                        <a:pt x="0" y="138"/>
                      </a:moveTo>
                      <a:lnTo>
                        <a:pt x="48" y="138"/>
                      </a:lnTo>
                      <a:lnTo>
                        <a:pt x="184" y="0"/>
                      </a:ln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14" name="Line 9"/>
                <p:cNvSpPr>
                  <a:spLocks noChangeShapeType="1"/>
                </p:cNvSpPr>
                <p:nvPr/>
              </p:nvSpPr>
              <p:spPr bwMode="auto">
                <a:xfrm>
                  <a:off x="6016906" y="2789238"/>
                  <a:ext cx="490538"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grpSp>
      </p:grpSp>
      <p:sp>
        <p:nvSpPr>
          <p:cNvPr id="115" name="Rectangle 114"/>
          <p:cNvSpPr/>
          <p:nvPr/>
        </p:nvSpPr>
        <p:spPr bwMode="auto">
          <a:xfrm>
            <a:off x="272633" y="5877906"/>
            <a:ext cx="11690765" cy="494876"/>
          </a:xfrm>
          <a:prstGeom prst="rect">
            <a:avLst/>
          </a:prstGeom>
          <a:solidFill>
            <a:schemeClr val="accent2">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Open Source Partners &amp; Ecosystem</a:t>
            </a:r>
          </a:p>
        </p:txBody>
      </p:sp>
      <p:sp>
        <p:nvSpPr>
          <p:cNvPr id="116" name="Plus Sign 55"/>
          <p:cNvSpPr/>
          <p:nvPr/>
        </p:nvSpPr>
        <p:spPr bwMode="auto">
          <a:xfrm>
            <a:off x="5736985" y="5262776"/>
            <a:ext cx="723883" cy="651521"/>
          </a:xfrm>
          <a:prstGeom prst="mathPlus">
            <a:avLst/>
          </a:prstGeom>
          <a:solidFill>
            <a:schemeClr val="accent1"/>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p:cNvGrpSpPr/>
          <p:nvPr/>
        </p:nvGrpSpPr>
        <p:grpSpPr>
          <a:xfrm>
            <a:off x="6313862" y="4034540"/>
            <a:ext cx="2532044" cy="1033663"/>
            <a:chOff x="6273955" y="4922532"/>
            <a:chExt cx="2532044" cy="1033663"/>
          </a:xfrm>
        </p:grpSpPr>
        <p:sp>
          <p:nvSpPr>
            <p:cNvPr id="125" name="Rectangle 124"/>
            <p:cNvSpPr/>
            <p:nvPr/>
          </p:nvSpPr>
          <p:spPr>
            <a:xfrm>
              <a:off x="6273955" y="4922532"/>
              <a:ext cx="1366388" cy="1015663"/>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R Server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.NET Core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Roslyn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TypeScript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F#</a:t>
              </a:r>
            </a:p>
          </p:txBody>
        </p:sp>
        <p:sp>
          <p:nvSpPr>
            <p:cNvPr id="126" name="Rectangle 125"/>
            <p:cNvSpPr/>
            <p:nvPr/>
          </p:nvSpPr>
          <p:spPr>
            <a:xfrm>
              <a:off x="7439611" y="4940532"/>
              <a:ext cx="1366388" cy="1015663"/>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autorest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PowerBI Visuals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Office UI Fabric</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Tools plugins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endParaRPr>
            </a:p>
          </p:txBody>
        </p:sp>
      </p:grpSp>
      <p:grpSp>
        <p:nvGrpSpPr>
          <p:cNvPr id="5" name="Group 4"/>
          <p:cNvGrpSpPr/>
          <p:nvPr/>
        </p:nvGrpSpPr>
        <p:grpSpPr>
          <a:xfrm>
            <a:off x="9475120" y="4150521"/>
            <a:ext cx="2051216" cy="921321"/>
            <a:chOff x="9411512" y="4150521"/>
            <a:chExt cx="2051216" cy="921321"/>
          </a:xfrm>
        </p:grpSpPr>
        <p:pic>
          <p:nvPicPr>
            <p:cNvPr id="128" name="Picture 127" descr="File:Python-logo-notext.sv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31656" y="4560371"/>
              <a:ext cx="361187" cy="361187"/>
            </a:xfrm>
            <a:prstGeom prst="rect">
              <a:avLst/>
            </a:prstGeom>
          </p:spPr>
        </p:pic>
        <p:pic>
          <p:nvPicPr>
            <p:cNvPr id="130" name="Picture 129" descr="Dosya:Tux.svg"/>
            <p:cNvPicPr>
              <a:picLocks noChangeAspect="1"/>
            </p:cNvPicPr>
            <p:nvPr/>
          </p:nvPicPr>
          <p:blipFill>
            <a:blip r:embed="rId5"/>
            <a:stretch>
              <a:fillRect/>
            </a:stretch>
          </p:blipFill>
          <p:spPr>
            <a:xfrm>
              <a:off x="10982387" y="4440926"/>
              <a:ext cx="451573" cy="532065"/>
            </a:xfrm>
            <a:prstGeom prst="rect">
              <a:avLst/>
            </a:prstGeom>
          </p:spPr>
        </p:pic>
        <p:pic>
          <p:nvPicPr>
            <p:cNvPr id="131" name="Picture 130" descr="Docker : ฉบับปูพื้น – Jaynarol Blo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71328" y="4337620"/>
              <a:ext cx="822960" cy="734222"/>
            </a:xfrm>
            <a:prstGeom prst="rect">
              <a:avLst/>
            </a:prstGeom>
          </p:spPr>
        </p:pic>
        <p:pic>
          <p:nvPicPr>
            <p:cNvPr id="132" name="Picture 1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11512" y="4150521"/>
              <a:ext cx="1130022" cy="292675"/>
            </a:xfrm>
            <a:prstGeom prst="rect">
              <a:avLst/>
            </a:prstGeom>
          </p:spPr>
        </p:pic>
        <p:pic>
          <p:nvPicPr>
            <p:cNvPr id="133" name="Picture 132" descr="OpenJDK - Wikipedia"/>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639768" y="4240815"/>
              <a:ext cx="822960" cy="181002"/>
            </a:xfrm>
            <a:prstGeom prst="rect">
              <a:avLst/>
            </a:prstGeom>
          </p:spPr>
        </p:pic>
      </p:grpSp>
      <p:grpSp>
        <p:nvGrpSpPr>
          <p:cNvPr id="4" name="Group 3"/>
          <p:cNvGrpSpPr/>
          <p:nvPr/>
        </p:nvGrpSpPr>
        <p:grpSpPr>
          <a:xfrm>
            <a:off x="3482746" y="4155258"/>
            <a:ext cx="2238872" cy="882353"/>
            <a:chOff x="3482746" y="4155258"/>
            <a:chExt cx="2238872" cy="882353"/>
          </a:xfrm>
        </p:grpSpPr>
        <p:pic>
          <p:nvPicPr>
            <p:cNvPr id="136" name="Picture 13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81538" y="4687036"/>
              <a:ext cx="640080" cy="213481"/>
            </a:xfrm>
            <a:prstGeom prst="rect">
              <a:avLst/>
            </a:prstGeom>
          </p:spPr>
        </p:pic>
        <p:pic>
          <p:nvPicPr>
            <p:cNvPr id="137" name="Picture 13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5476" y="4209011"/>
              <a:ext cx="942477" cy="244101"/>
            </a:xfrm>
            <a:prstGeom prst="rect">
              <a:avLst/>
            </a:prstGeom>
          </p:spPr>
        </p:pic>
        <p:pic>
          <p:nvPicPr>
            <p:cNvPr id="139" name="Picture 138" descr="Docker Swarm | Docke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35979" y="4398507"/>
              <a:ext cx="648617" cy="639104"/>
            </a:xfrm>
            <a:prstGeom prst="rect">
              <a:avLst/>
            </a:prstGeom>
          </p:spPr>
        </p:pic>
        <p:pic>
          <p:nvPicPr>
            <p:cNvPr id="138" name="Picture 1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611177" y="4155258"/>
              <a:ext cx="960344" cy="320115"/>
            </a:xfrm>
            <a:prstGeom prst="rect">
              <a:avLst/>
            </a:prstGeom>
          </p:spPr>
        </p:pic>
        <p:pic>
          <p:nvPicPr>
            <p:cNvPr id="135" name="Picture 134"/>
            <p:cNvPicPr>
              <a:picLocks noChangeAspect="1"/>
            </p:cNvPicPr>
            <p:nvPr/>
          </p:nvPicPr>
          <p:blipFill>
            <a:blip r:embed="rId12">
              <a:clrChange>
                <a:clrFrom>
                  <a:srgbClr val="FFFFFF"/>
                </a:clrFrom>
                <a:clrTo>
                  <a:srgbClr val="FFFFFF">
                    <a:alpha val="0"/>
                  </a:srgbClr>
                </a:clrTo>
              </a:clrChange>
            </a:blip>
            <a:stretch>
              <a:fillRect/>
            </a:stretch>
          </p:blipFill>
          <p:spPr>
            <a:xfrm>
              <a:off x="3482746" y="4602639"/>
              <a:ext cx="914400" cy="333503"/>
            </a:xfrm>
            <a:prstGeom prst="rect">
              <a:avLst/>
            </a:prstGeom>
          </p:spPr>
        </p:pic>
      </p:grpSp>
      <p:sp>
        <p:nvSpPr>
          <p:cNvPr id="140" name="Rectangle 139"/>
          <p:cNvSpPr/>
          <p:nvPr/>
        </p:nvSpPr>
        <p:spPr>
          <a:xfrm>
            <a:off x="12306466" y="1355288"/>
            <a:ext cx="451654" cy="472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1" name="Rectangle 140"/>
          <p:cNvSpPr/>
          <p:nvPr/>
        </p:nvSpPr>
        <p:spPr>
          <a:xfrm>
            <a:off x="12292887" y="1883823"/>
            <a:ext cx="451654" cy="4723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2" name="Rectangle 141"/>
          <p:cNvSpPr/>
          <p:nvPr/>
        </p:nvSpPr>
        <p:spPr>
          <a:xfrm>
            <a:off x="12306466" y="2404225"/>
            <a:ext cx="451654" cy="472375"/>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3" name="Rectangle 142"/>
          <p:cNvSpPr/>
          <p:nvPr/>
        </p:nvSpPr>
        <p:spPr>
          <a:xfrm>
            <a:off x="12306466" y="2958918"/>
            <a:ext cx="451654" cy="4723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4" name="Rectangle 143"/>
          <p:cNvSpPr/>
          <p:nvPr/>
        </p:nvSpPr>
        <p:spPr>
          <a:xfrm>
            <a:off x="12306466" y="3444527"/>
            <a:ext cx="451654" cy="472375"/>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5" name="Rectangle 144"/>
          <p:cNvSpPr/>
          <p:nvPr/>
        </p:nvSpPr>
        <p:spPr>
          <a:xfrm>
            <a:off x="12306466" y="3964738"/>
            <a:ext cx="451654" cy="47237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6" name="Rectangle 145"/>
          <p:cNvSpPr/>
          <p:nvPr/>
        </p:nvSpPr>
        <p:spPr>
          <a:xfrm>
            <a:off x="12306466" y="4490665"/>
            <a:ext cx="451654" cy="472375"/>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3" name="Group 2"/>
          <p:cNvGrpSpPr/>
          <p:nvPr/>
        </p:nvGrpSpPr>
        <p:grpSpPr>
          <a:xfrm>
            <a:off x="589092" y="4140791"/>
            <a:ext cx="2119210" cy="855000"/>
            <a:chOff x="589092" y="4140791"/>
            <a:chExt cx="2119210" cy="855000"/>
          </a:xfrm>
        </p:grpSpPr>
        <p:pic>
          <p:nvPicPr>
            <p:cNvPr id="118" name="Picture 117" descr="Dosya:Tux.svg"/>
            <p:cNvPicPr>
              <a:picLocks noChangeAspect="1"/>
            </p:cNvPicPr>
            <p:nvPr/>
          </p:nvPicPr>
          <p:blipFill>
            <a:blip r:embed="rId5"/>
            <a:stretch>
              <a:fillRect/>
            </a:stretch>
          </p:blipFill>
          <p:spPr>
            <a:xfrm>
              <a:off x="589092" y="4324148"/>
              <a:ext cx="482193" cy="568143"/>
            </a:xfrm>
            <a:prstGeom prst="rect">
              <a:avLst/>
            </a:prstGeom>
          </p:spPr>
        </p:pic>
        <p:pic>
          <p:nvPicPr>
            <p:cNvPr id="119" name="Picture 118" descr="Docker : ฉบับปูพื้น – Jaynarol Blo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4870" y="4219592"/>
              <a:ext cx="870011" cy="776199"/>
            </a:xfrm>
            <a:prstGeom prst="rect">
              <a:avLst/>
            </a:prstGeom>
          </p:spPr>
        </p:pic>
        <p:pic>
          <p:nvPicPr>
            <p:cNvPr id="120" name="Picture 11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735760" y="4144313"/>
              <a:ext cx="655494" cy="182935"/>
            </a:xfrm>
            <a:prstGeom prst="rect">
              <a:avLst/>
            </a:prstGeom>
          </p:spPr>
        </p:pic>
        <p:pic>
          <p:nvPicPr>
            <p:cNvPr id="121" name="Picture 120" descr="File:Python-logo-notext.sv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47115" y="4513235"/>
              <a:ext cx="361187" cy="361187"/>
            </a:xfrm>
            <a:prstGeom prst="rect">
              <a:avLst/>
            </a:prstGeom>
          </p:spPr>
        </p:pic>
        <p:pic>
          <p:nvPicPr>
            <p:cNvPr id="122" name="Picture 12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49471" y="4140791"/>
              <a:ext cx="410675" cy="220468"/>
            </a:xfrm>
            <a:prstGeom prst="rect">
              <a:avLst/>
            </a:prstGeom>
          </p:spPr>
        </p:pic>
        <p:pic>
          <p:nvPicPr>
            <p:cNvPr id="123" name="Picture 12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794830" y="4382061"/>
              <a:ext cx="537968" cy="537968"/>
            </a:xfrm>
            <a:prstGeom prst="rect">
              <a:avLst/>
            </a:prstGeom>
          </p:spPr>
        </p:pic>
      </p:grpSp>
      <p:sp>
        <p:nvSpPr>
          <p:cNvPr id="147" name="Rectangle 146"/>
          <p:cNvSpPr/>
          <p:nvPr/>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solidFill>
              <a:effectLst/>
              <a:uLnTx/>
              <a:uFillTx/>
            </a:endParaRPr>
          </a:p>
        </p:txBody>
      </p:sp>
    </p:spTree>
    <p:extLst>
      <p:ext uri="{BB962C8B-B14F-4D97-AF65-F5344CB8AC3E}">
        <p14:creationId xmlns:p14="http://schemas.microsoft.com/office/powerpoint/2010/main" val="39616966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par>
                          <p:cTn id="8" fill="hold">
                            <p:stCondLst>
                              <p:cond delay="500"/>
                            </p:stCondLst>
                            <p:childTnLst>
                              <p:par>
                                <p:cTn id="9" presetID="10" presetClass="entr" presetSubtype="0" fill="hold" nodeType="afterEffect">
                                  <p:stCondLst>
                                    <p:cond delay="750"/>
                                  </p:stCondLst>
                                  <p:childTnLst>
                                    <p:set>
                                      <p:cBhvr>
                                        <p:cTn id="10" dur="1" fill="hold">
                                          <p:stCondLst>
                                            <p:cond delay="0"/>
                                          </p:stCondLst>
                                        </p:cTn>
                                        <p:tgtEl>
                                          <p:spTgt spid="75"/>
                                        </p:tgtEl>
                                        <p:attrNameLst>
                                          <p:attrName>style.visibility</p:attrName>
                                        </p:attrNameLst>
                                      </p:cBhvr>
                                      <p:to>
                                        <p:strVal val="visible"/>
                                      </p:to>
                                    </p:set>
                                    <p:animEffect transition="in" filter="fade">
                                      <p:cBhvr>
                                        <p:cTn id="11" dur="500"/>
                                        <p:tgtEl>
                                          <p:spTgt spid="75"/>
                                        </p:tgtEl>
                                      </p:cBhvr>
                                    </p:animEffect>
                                  </p:childTnLst>
                                </p:cTn>
                              </p:par>
                            </p:childTnLst>
                          </p:cTn>
                        </p:par>
                        <p:par>
                          <p:cTn id="12" fill="hold">
                            <p:stCondLst>
                              <p:cond delay="1750"/>
                            </p:stCondLst>
                            <p:childTnLst>
                              <p:par>
                                <p:cTn id="13" presetID="10" presetClass="entr" presetSubtype="0" fill="hold" nodeType="afterEffect">
                                  <p:stCondLst>
                                    <p:cond delay="750"/>
                                  </p:stCondLst>
                                  <p:childTnLst>
                                    <p:set>
                                      <p:cBhvr>
                                        <p:cTn id="14" dur="1" fill="hold">
                                          <p:stCondLst>
                                            <p:cond delay="0"/>
                                          </p:stCondLst>
                                        </p:cTn>
                                        <p:tgtEl>
                                          <p:spTgt spid="89"/>
                                        </p:tgtEl>
                                        <p:attrNameLst>
                                          <p:attrName>style.visibility</p:attrName>
                                        </p:attrNameLst>
                                      </p:cBhvr>
                                      <p:to>
                                        <p:strVal val="visible"/>
                                      </p:to>
                                    </p:set>
                                    <p:animEffect transition="in" filter="fade">
                                      <p:cBhvr>
                                        <p:cTn id="15" dur="500"/>
                                        <p:tgtEl>
                                          <p:spTgt spid="89"/>
                                        </p:tgtEl>
                                      </p:cBhvr>
                                    </p:animEffect>
                                  </p:childTnLst>
                                </p:cTn>
                              </p:par>
                            </p:childTnLst>
                          </p:cTn>
                        </p:par>
                        <p:par>
                          <p:cTn id="16" fill="hold">
                            <p:stCondLst>
                              <p:cond delay="3000"/>
                            </p:stCondLst>
                            <p:childTnLst>
                              <p:par>
                                <p:cTn id="17" presetID="1" presetClass="entr" presetSubtype="0" fill="hold" nodeType="afterEffect">
                                  <p:stCondLst>
                                    <p:cond delay="0"/>
                                  </p:stCondLst>
                                  <p:childTnLst>
                                    <p:set>
                                      <p:cBhvr>
                                        <p:cTn id="18" dur="1" fill="hold">
                                          <p:stCondLst>
                                            <p:cond delay="0"/>
                                          </p:stCondLst>
                                        </p:cTn>
                                        <p:tgtEl>
                                          <p:spTgt spid="124"/>
                                        </p:tgtEl>
                                        <p:attrNameLst>
                                          <p:attrName>style.visibility</p:attrName>
                                        </p:attrNameLst>
                                      </p:cBhvr>
                                      <p:to>
                                        <p:strVal val="visible"/>
                                      </p:to>
                                    </p:set>
                                  </p:childTnLst>
                                </p:cTn>
                              </p:par>
                            </p:childTnLst>
                          </p:cTn>
                        </p:par>
                        <p:par>
                          <p:cTn id="19" fill="hold">
                            <p:stCondLst>
                              <p:cond delay="3000"/>
                            </p:stCondLst>
                            <p:childTnLst>
                              <p:par>
                                <p:cTn id="20" presetID="10" presetClass="entr" presetSubtype="0" fill="hold" nodeType="afterEffect">
                                  <p:stCondLst>
                                    <p:cond delay="750"/>
                                  </p:stCondLst>
                                  <p:childTnLst>
                                    <p:set>
                                      <p:cBhvr>
                                        <p:cTn id="21" dur="1" fill="hold">
                                          <p:stCondLst>
                                            <p:cond delay="0"/>
                                          </p:stCondLst>
                                        </p:cTn>
                                        <p:tgtEl>
                                          <p:spTgt spid="96"/>
                                        </p:tgtEl>
                                        <p:attrNameLst>
                                          <p:attrName>style.visibility</p:attrName>
                                        </p:attrNameLst>
                                      </p:cBhvr>
                                      <p:to>
                                        <p:strVal val="visible"/>
                                      </p:to>
                                    </p:set>
                                    <p:animEffect transition="in" filter="fade">
                                      <p:cBhvr>
                                        <p:cTn id="22" dur="500"/>
                                        <p:tgtEl>
                                          <p:spTgt spid="96"/>
                                        </p:tgtEl>
                                      </p:cBhvr>
                                    </p:animEffect>
                                  </p:childTnLst>
                                </p:cTn>
                              </p:par>
                            </p:childTnLst>
                          </p:cTn>
                        </p:par>
                        <p:par>
                          <p:cTn id="23" fill="hold">
                            <p:stCondLst>
                              <p:cond delay="4250"/>
                            </p:stCondLst>
                            <p:childTnLst>
                              <p:par>
                                <p:cTn id="24" presetID="10" presetClass="entr" presetSubtype="0" fill="hold" grpId="0" nodeType="afterEffect">
                                  <p:stCondLst>
                                    <p:cond delay="0"/>
                                  </p:stCondLst>
                                  <p:childTnLst>
                                    <p:set>
                                      <p:cBhvr>
                                        <p:cTn id="25" dur="1" fill="hold">
                                          <p:stCondLst>
                                            <p:cond delay="0"/>
                                          </p:stCondLst>
                                        </p:cTn>
                                        <p:tgtEl>
                                          <p:spTgt spid="116"/>
                                        </p:tgtEl>
                                        <p:attrNameLst>
                                          <p:attrName>style.visibility</p:attrName>
                                        </p:attrNameLst>
                                      </p:cBhvr>
                                      <p:to>
                                        <p:strVal val="visible"/>
                                      </p:to>
                                    </p:set>
                                    <p:animEffect transition="in" filter="fade">
                                      <p:cBhvr>
                                        <p:cTn id="26" dur="500"/>
                                        <p:tgtEl>
                                          <p:spTgt spid="116"/>
                                        </p:tgtEl>
                                      </p:cBhvr>
                                    </p:animEffect>
                                  </p:childTnLst>
                                </p:cTn>
                              </p:par>
                            </p:childTnLst>
                          </p:cTn>
                        </p:par>
                        <p:par>
                          <p:cTn id="27" fill="hold">
                            <p:stCondLst>
                              <p:cond delay="4750"/>
                            </p:stCondLst>
                            <p:childTnLst>
                              <p:par>
                                <p:cTn id="28" presetID="10" presetClass="entr" presetSubtype="0" fill="hold" grpId="0" nodeType="afterEffect">
                                  <p:stCondLst>
                                    <p:cond delay="0"/>
                                  </p:stCondLst>
                                  <p:childTnLst>
                                    <p:set>
                                      <p:cBhvr>
                                        <p:cTn id="29" dur="1" fill="hold">
                                          <p:stCondLst>
                                            <p:cond delay="0"/>
                                          </p:stCondLst>
                                        </p:cTn>
                                        <p:tgtEl>
                                          <p:spTgt spid="115"/>
                                        </p:tgtEl>
                                        <p:attrNameLst>
                                          <p:attrName>style.visibility</p:attrName>
                                        </p:attrNameLst>
                                      </p:cBhvr>
                                      <p:to>
                                        <p:strVal val="visible"/>
                                      </p:to>
                                    </p:set>
                                    <p:animEffect transition="in" filter="fade">
                                      <p:cBhvr>
                                        <p:cTn id="30" dur="500"/>
                                        <p:tgtEl>
                                          <p:spTgt spid="115"/>
                                        </p:tgtEl>
                                      </p:cBhvr>
                                    </p:animEffect>
                                  </p:childTnLst>
                                </p:cTn>
                              </p:par>
                            </p:childTnLst>
                          </p:cTn>
                        </p:par>
                        <p:par>
                          <p:cTn id="31" fill="hold">
                            <p:stCondLst>
                              <p:cond delay="5250"/>
                            </p:stCondLst>
                            <p:childTnLst>
                              <p:par>
                                <p:cTn id="32" presetID="42" presetClass="path" presetSubtype="0" accel="30000" decel="70000" fill="hold" grpId="0" nodeType="afterEffect">
                                  <p:stCondLst>
                                    <p:cond delay="0"/>
                                  </p:stCondLst>
                                  <p:childTnLst>
                                    <p:animMotion origin="layout" path="M 3.95833E-6 4.07407E-6 L 0.01914 4.07407E-6 " pathEditMode="relative" rAng="0" ptsTypes="AA">
                                      <p:cBhvr>
                                        <p:cTn id="33" dur="400" fill="hold"/>
                                        <p:tgtEl>
                                          <p:spTgt spid="14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6" grpId="0" animBg="1"/>
      <p:bldP spid="147"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 name="Rectangle 70"/>
          <p:cNvSpPr/>
          <p:nvPr/>
        </p:nvSpPr>
        <p:spPr>
          <a:xfrm>
            <a:off x="6143791" y="4207000"/>
            <a:ext cx="5819609" cy="2358062"/>
          </a:xfrm>
          <a:prstGeom prst="rect">
            <a:avLst/>
          </a:prstGeom>
          <a:solidFill>
            <a:schemeClr val="accent3">
              <a:lumMod val="7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endParaRPr>
          </a:p>
        </p:txBody>
      </p:sp>
      <p:sp>
        <p:nvSpPr>
          <p:cNvPr id="69" name="Rectangle 68"/>
          <p:cNvSpPr/>
          <p:nvPr/>
        </p:nvSpPr>
        <p:spPr>
          <a:xfrm>
            <a:off x="6137178" y="1294885"/>
            <a:ext cx="5819609" cy="2359152"/>
          </a:xfrm>
          <a:prstGeom prst="rect">
            <a:avLst/>
          </a:prstGeom>
          <a:solidFill>
            <a:schemeClr val="accent3">
              <a:lumMod val="7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90000"/>
                  <a:lumOff val="10000"/>
                </a:schemeClr>
              </a:solidFill>
              <a:effectLst/>
              <a:uLnTx/>
              <a:uFillTx/>
              <a:latin typeface="Segoe UI" panose="020B0502040204020203" pitchFamily="34" charset="0"/>
              <a:cs typeface="Segoe UI" panose="020B0502040204020203" pitchFamily="34" charset="0"/>
            </a:endParaRPr>
          </a:p>
        </p:txBody>
      </p:sp>
      <p:sp>
        <p:nvSpPr>
          <p:cNvPr id="62" name="Rectangle 61"/>
          <p:cNvSpPr/>
          <p:nvPr/>
        </p:nvSpPr>
        <p:spPr>
          <a:xfrm>
            <a:off x="122597" y="4201741"/>
            <a:ext cx="5819609" cy="2363321"/>
          </a:xfrm>
          <a:prstGeom prst="rect">
            <a:avLst/>
          </a:prstGeom>
          <a:solidFill>
            <a:schemeClr val="accent3">
              <a:lumMod val="7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endParaRPr>
          </a:p>
        </p:txBody>
      </p:sp>
      <p:sp>
        <p:nvSpPr>
          <p:cNvPr id="11" name="Rectangle 10"/>
          <p:cNvSpPr/>
          <p:nvPr/>
        </p:nvSpPr>
        <p:spPr>
          <a:xfrm>
            <a:off x="127974" y="1297976"/>
            <a:ext cx="5819609" cy="2359152"/>
          </a:xfrm>
          <a:prstGeom prst="rect">
            <a:avLst/>
          </a:prstGeom>
          <a:solidFill>
            <a:schemeClr val="accent3">
              <a:lumMod val="7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90000"/>
                  <a:lumOff val="10000"/>
                </a:schemeClr>
              </a:solidFill>
              <a:effectLst/>
              <a:uLnTx/>
              <a:uFillTx/>
              <a:latin typeface="Segoe UI" panose="020B0502040204020203" pitchFamily="34" charset="0"/>
              <a:cs typeface="Segoe UI" panose="020B0502040204020203" pitchFamily="34" charset="0"/>
            </a:endParaRPr>
          </a:p>
        </p:txBody>
      </p:sp>
      <p:sp>
        <p:nvSpPr>
          <p:cNvPr id="6" name="Title 5"/>
          <p:cNvSpPr>
            <a:spLocks noGrp="1"/>
          </p:cNvSpPr>
          <p:nvPr>
            <p:ph type="title"/>
          </p:nvPr>
        </p:nvSpPr>
        <p:spPr>
          <a:xfrm>
            <a:off x="228599" y="228600"/>
            <a:ext cx="11963401" cy="640080"/>
          </a:xfrm>
        </p:spPr>
        <p:txBody>
          <a:bodyPr/>
          <a:lstStyle/>
          <a:p>
            <a:r>
              <a:rPr lang="en-US" sz="4000" dirty="0"/>
              <a:t>Open Source Investments are Fueling the Momentum</a:t>
            </a:r>
          </a:p>
        </p:txBody>
      </p:sp>
      <p:sp>
        <p:nvSpPr>
          <p:cNvPr id="24" name="Rectangle 23"/>
          <p:cNvSpPr/>
          <p:nvPr/>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solidFill>
              <a:effectLst/>
              <a:uLnTx/>
              <a:uFillTx/>
            </a:endParaRPr>
          </a:p>
        </p:txBody>
      </p:sp>
      <p:grpSp>
        <p:nvGrpSpPr>
          <p:cNvPr id="3" name="Group 2"/>
          <p:cNvGrpSpPr/>
          <p:nvPr/>
        </p:nvGrpSpPr>
        <p:grpSpPr>
          <a:xfrm>
            <a:off x="231466" y="1423961"/>
            <a:ext cx="2029199" cy="937779"/>
            <a:chOff x="261882" y="1099831"/>
            <a:chExt cx="2029199" cy="937779"/>
          </a:xfrm>
        </p:grpSpPr>
        <p:pic>
          <p:nvPicPr>
            <p:cNvPr id="14" name="Picture 13"/>
            <p:cNvPicPr>
              <a:picLocks noChangeAspect="1"/>
            </p:cNvPicPr>
            <p:nvPr/>
          </p:nvPicPr>
          <p:blipFill rotWithShape="1">
            <a:blip r:embed="rId3"/>
            <a:srcRect l="1254" t="22721" b="16928"/>
            <a:stretch/>
          </p:blipFill>
          <p:spPr>
            <a:xfrm>
              <a:off x="417088" y="1099831"/>
              <a:ext cx="1777149" cy="607560"/>
            </a:xfrm>
            <a:prstGeom prst="roundRect">
              <a:avLst>
                <a:gd name="adj" fmla="val 8594"/>
              </a:avLst>
            </a:prstGeom>
            <a:solidFill>
              <a:srgbClr val="FFFFFF">
                <a:shade val="85000"/>
              </a:srgbClr>
            </a:solidFill>
            <a:ln>
              <a:noFill/>
            </a:ln>
            <a:effectLst/>
          </p:spPr>
        </p:pic>
        <p:sp>
          <p:nvSpPr>
            <p:cNvPr id="15" name="TextBox 14"/>
            <p:cNvSpPr txBox="1"/>
            <p:nvPr/>
          </p:nvSpPr>
          <p:spPr>
            <a:xfrm>
              <a:off x="261882" y="1699056"/>
              <a:ext cx="2029199" cy="338554"/>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SQL Server on Linux </a:t>
              </a:r>
            </a:p>
          </p:txBody>
        </p:sp>
      </p:grpSp>
      <p:sp>
        <p:nvSpPr>
          <p:cNvPr id="21" name="TextBox 20"/>
          <p:cNvSpPr txBox="1"/>
          <p:nvPr/>
        </p:nvSpPr>
        <p:spPr>
          <a:xfrm>
            <a:off x="324182" y="5871513"/>
            <a:ext cx="1870102" cy="584519"/>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Microsoft joins Eclipse Foundation</a:t>
            </a:r>
          </a:p>
        </p:txBody>
      </p:sp>
      <p:grpSp>
        <p:nvGrpSpPr>
          <p:cNvPr id="5" name="Group 4"/>
          <p:cNvGrpSpPr/>
          <p:nvPr/>
        </p:nvGrpSpPr>
        <p:grpSpPr>
          <a:xfrm>
            <a:off x="226297" y="2566026"/>
            <a:ext cx="2034368" cy="1094611"/>
            <a:chOff x="339193" y="3561355"/>
            <a:chExt cx="2034368" cy="1094611"/>
          </a:xfrm>
        </p:grpSpPr>
        <p:pic>
          <p:nvPicPr>
            <p:cNvPr id="23" name="Picture 22"/>
            <p:cNvPicPr>
              <a:picLocks noChangeAspect="1"/>
            </p:cNvPicPr>
            <p:nvPr/>
          </p:nvPicPr>
          <p:blipFill rotWithShape="1">
            <a:blip r:embed="rId4">
              <a:extLst>
                <a:ext uri="{28A0092B-C50C-407E-A947-70E740481C1C}">
                  <a14:useLocalDpi xmlns:a14="http://schemas.microsoft.com/office/drawing/2010/main" val="0"/>
                </a:ext>
              </a:extLst>
            </a:blip>
            <a:srcRect t="26207" b="33976"/>
            <a:stretch/>
          </p:blipFill>
          <p:spPr>
            <a:xfrm>
              <a:off x="614163" y="3561355"/>
              <a:ext cx="1554480" cy="578296"/>
            </a:xfrm>
            <a:prstGeom prst="rect">
              <a:avLst/>
            </a:prstGeom>
          </p:spPr>
        </p:pic>
        <p:sp>
          <p:nvSpPr>
            <p:cNvPr id="25" name="TextBox 24"/>
            <p:cNvSpPr txBox="1"/>
            <p:nvPr/>
          </p:nvSpPr>
          <p:spPr>
            <a:xfrm>
              <a:off x="339193" y="4071447"/>
              <a:ext cx="2034368" cy="584519"/>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HD Insight managed service on Linux</a:t>
              </a:r>
            </a:p>
          </p:txBody>
        </p:sp>
      </p:grpSp>
      <p:grpSp>
        <p:nvGrpSpPr>
          <p:cNvPr id="35" name="Group 34"/>
          <p:cNvGrpSpPr/>
          <p:nvPr/>
        </p:nvGrpSpPr>
        <p:grpSpPr>
          <a:xfrm>
            <a:off x="6273045" y="1418388"/>
            <a:ext cx="1802095" cy="1087386"/>
            <a:chOff x="3470312" y="5829694"/>
            <a:chExt cx="1643925" cy="1298852"/>
          </a:xfrm>
        </p:grpSpPr>
        <p:pic>
          <p:nvPicPr>
            <p:cNvPr id="37" name="Picture 36"/>
            <p:cNvPicPr>
              <a:picLocks noChangeAspect="1"/>
            </p:cNvPicPr>
            <p:nvPr/>
          </p:nvPicPr>
          <p:blipFill>
            <a:blip r:embed="rId5"/>
            <a:stretch>
              <a:fillRect/>
            </a:stretch>
          </p:blipFill>
          <p:spPr>
            <a:xfrm>
              <a:off x="3703913" y="6290445"/>
              <a:ext cx="1119221" cy="838101"/>
            </a:xfrm>
            <a:prstGeom prst="rect">
              <a:avLst/>
            </a:prstGeom>
          </p:spPr>
        </p:pic>
        <p:sp>
          <p:nvSpPr>
            <p:cNvPr id="38" name="TextBox 37"/>
            <p:cNvSpPr txBox="1"/>
            <p:nvPr/>
          </p:nvSpPr>
          <p:spPr>
            <a:xfrm>
              <a:off x="3470312" y="5829694"/>
              <a:ext cx="1643925" cy="372764"/>
            </a:xfrm>
            <a:prstGeom prst="rect">
              <a:avLst/>
            </a:prstGeom>
            <a:noFill/>
          </p:spPr>
          <p:txBody>
            <a:bodyPr wrap="non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428"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Azure Marketplace</a:t>
              </a:r>
            </a:p>
          </p:txBody>
        </p:sp>
      </p:grpSp>
      <p:sp>
        <p:nvSpPr>
          <p:cNvPr id="36" name="TextBox 35"/>
          <p:cNvSpPr txBox="1"/>
          <p:nvPr/>
        </p:nvSpPr>
        <p:spPr>
          <a:xfrm>
            <a:off x="8507324" y="1545151"/>
            <a:ext cx="2998570" cy="830612"/>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60% of all images in Azure Marketplace are based on Linux/OSS</a:t>
            </a:r>
          </a:p>
        </p:txBody>
      </p:sp>
      <p:grpSp>
        <p:nvGrpSpPr>
          <p:cNvPr id="67" name="Group 66"/>
          <p:cNvGrpSpPr/>
          <p:nvPr/>
        </p:nvGrpSpPr>
        <p:grpSpPr>
          <a:xfrm>
            <a:off x="2899085" y="5289029"/>
            <a:ext cx="2955225" cy="1127761"/>
            <a:chOff x="2837879" y="5202753"/>
            <a:chExt cx="2955225" cy="1127761"/>
          </a:xfrm>
        </p:grpSpPr>
        <p:sp>
          <p:nvSpPr>
            <p:cNvPr id="40" name="Rectangle 39"/>
            <p:cNvSpPr/>
            <p:nvPr/>
          </p:nvSpPr>
          <p:spPr>
            <a:xfrm>
              <a:off x="3780128" y="5253809"/>
              <a:ext cx="2012976" cy="1076705"/>
            </a:xfrm>
            <a:prstGeom prst="rect">
              <a:avLst/>
            </a:prstGeom>
            <a:noFill/>
          </p:spPr>
          <p:txBody>
            <a:bodyPr wrap="square" rtlCol="0">
              <a:spAutoFit/>
            </a:bodyPr>
            <a:lstStyle/>
            <a:p>
              <a:pPr marL="0" marR="0" lvl="2"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Partnership with the Linux Foundation for Linux on Azure certification</a:t>
              </a:r>
            </a:p>
          </p:txBody>
        </p:sp>
        <p:pic>
          <p:nvPicPr>
            <p:cNvPr id="42" name="Picture 41"/>
            <p:cNvPicPr>
              <a:picLocks noChangeAspect="1"/>
            </p:cNvPicPr>
            <p:nvPr/>
          </p:nvPicPr>
          <p:blipFill rotWithShape="1">
            <a:blip r:embed="rId6"/>
            <a:srcRect l="5301" t="1809" r="4702" b="59984"/>
            <a:stretch/>
          </p:blipFill>
          <p:spPr>
            <a:xfrm>
              <a:off x="2837879" y="5202753"/>
              <a:ext cx="914400" cy="338696"/>
            </a:xfrm>
            <a:prstGeom prst="rect">
              <a:avLst/>
            </a:prstGeom>
          </p:spPr>
        </p:pic>
      </p:grpSp>
      <p:grpSp>
        <p:nvGrpSpPr>
          <p:cNvPr id="44" name="Group 43"/>
          <p:cNvGrpSpPr/>
          <p:nvPr/>
        </p:nvGrpSpPr>
        <p:grpSpPr>
          <a:xfrm>
            <a:off x="6511540" y="5541463"/>
            <a:ext cx="5704606" cy="830612"/>
            <a:chOff x="6555694" y="6041422"/>
            <a:chExt cx="5704606" cy="830612"/>
          </a:xfrm>
        </p:grpSpPr>
        <p:sp>
          <p:nvSpPr>
            <p:cNvPr id="46" name="Rectangle 45"/>
            <p:cNvSpPr/>
            <p:nvPr/>
          </p:nvSpPr>
          <p:spPr>
            <a:xfrm>
              <a:off x="6555694" y="6110830"/>
              <a:ext cx="2037737" cy="461665"/>
            </a:xfrm>
            <a:prstGeom prst="rect">
              <a:avLst/>
            </a:prstGeom>
          </p:spPr>
          <p:txBody>
            <a:bodyPr wrap="none">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600 Million+</a:t>
              </a:r>
            </a:p>
          </p:txBody>
        </p:sp>
        <p:sp>
          <p:nvSpPr>
            <p:cNvPr id="47" name="TextBox 46"/>
            <p:cNvSpPr txBox="1"/>
            <p:nvPr/>
          </p:nvSpPr>
          <p:spPr>
            <a:xfrm>
              <a:off x="9245570" y="6041422"/>
              <a:ext cx="3014730" cy="830612"/>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Lines of open source code submitted to GitHub by Microsoft engineers</a:t>
              </a:r>
            </a:p>
          </p:txBody>
        </p:sp>
      </p:grpSp>
      <p:sp>
        <p:nvSpPr>
          <p:cNvPr id="45" name="Rectangle 44"/>
          <p:cNvSpPr/>
          <p:nvPr/>
        </p:nvSpPr>
        <p:spPr>
          <a:xfrm>
            <a:off x="6341182" y="5980245"/>
            <a:ext cx="2631711" cy="338554"/>
          </a:xfrm>
          <a:prstGeom prst="rect">
            <a:avLst/>
          </a:prstGeom>
        </p:spPr>
        <p:txBody>
          <a:bodyPr wrap="square">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102"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hlinkClick r:id="rId7"/>
              </a:rPr>
              <a:t>Microsoft Open Source Hub</a:t>
            </a:r>
            <a:endParaRPr kumimoji="0" lang="en-US" sz="1600" b="0" i="0" u="none" strike="noStrike" kern="0" cap="none" spc="-102"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endParaRPr>
          </a:p>
        </p:txBody>
      </p:sp>
      <p:sp>
        <p:nvSpPr>
          <p:cNvPr id="49" name="TextBox 48"/>
          <p:cNvSpPr txBox="1"/>
          <p:nvPr/>
        </p:nvSpPr>
        <p:spPr>
          <a:xfrm>
            <a:off x="9674352" y="4365699"/>
            <a:ext cx="2097338" cy="830997"/>
          </a:xfrm>
          <a:prstGeom prst="rect">
            <a:avLst/>
          </a:prstGeom>
          <a:noFill/>
        </p:spPr>
        <p:txBody>
          <a:bodyPr wrap="square" rtlCol="0">
            <a:spAutoFit/>
          </a:bodyPr>
          <a:lstStyle>
            <a:defPPr>
              <a:defRPr lang="en-US"/>
            </a:defPPr>
            <a:lvl1pPr>
              <a:defRPr sz="1599"/>
            </a:lvl1p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Wim Coekaerts </a:t>
            </a:r>
            <a:r>
              <a:rPr kumimoji="0" lang="en-US" sz="1600"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Oracle’s Mr. Linux joins Microsoft </a:t>
            </a:r>
          </a:p>
        </p:txBody>
      </p:sp>
      <p:pic>
        <p:nvPicPr>
          <p:cNvPr id="51" name="Picture 128" descr="buddy4"/>
          <p:cNvPicPr>
            <a:picLocks noChangeAspect="1" noChangeArrowheads="1"/>
          </p:cNvPicPr>
          <p:nvPr/>
        </p:nvPicPr>
        <p:blipFill>
          <a:blip r:embed="rId8" cstate="print">
            <a:lum bright="6000" contrast="6000"/>
            <a:extLst>
              <a:ext uri="{28A0092B-C50C-407E-A947-70E740481C1C}">
                <a14:useLocalDpi xmlns:a14="http://schemas.microsoft.com/office/drawing/2010/main" val="0"/>
              </a:ext>
            </a:extLst>
          </a:blip>
          <a:srcRect/>
          <a:stretch>
            <a:fillRect/>
          </a:stretch>
        </p:blipFill>
        <p:spPr bwMode="auto">
          <a:xfrm>
            <a:off x="6305214" y="4494916"/>
            <a:ext cx="287027" cy="36606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35" descr="buddy3"/>
          <p:cNvPicPr>
            <a:picLocks noChangeAspect="1" noChangeArrowheads="1"/>
          </p:cNvPicPr>
          <p:nvPr/>
        </p:nvPicPr>
        <p:blipFill>
          <a:blip r:embed="rId9" cstate="print">
            <a:lum bright="6000" contrast="6000"/>
            <a:extLst>
              <a:ext uri="{28A0092B-C50C-407E-A947-70E740481C1C}">
                <a14:useLocalDpi xmlns:a14="http://schemas.microsoft.com/office/drawing/2010/main" val="0"/>
              </a:ext>
            </a:extLst>
          </a:blip>
          <a:srcRect/>
          <a:stretch>
            <a:fillRect/>
          </a:stretch>
        </p:blipFill>
        <p:spPr bwMode="auto">
          <a:xfrm flipH="1">
            <a:off x="9201416" y="4481205"/>
            <a:ext cx="285364" cy="363568"/>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6341182" y="2785614"/>
            <a:ext cx="1593706" cy="469039"/>
          </a:xfrm>
          <a:prstGeom prst="rect">
            <a:avLst/>
          </a:prstGeom>
          <a:noFill/>
        </p:spPr>
        <p:txBody>
          <a:bodyPr wrap="non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1</a:t>
            </a:r>
            <a:r>
              <a:rPr kumimoji="0" lang="en-US" sz="2448" b="1" i="0" u="none" strike="noStrike" kern="0" cap="none" spc="0" normalizeH="0" baseline="0" noProof="0" dirty="0">
                <a:ln w="9525">
                  <a:solidFill>
                    <a:schemeClr val="bg1"/>
                  </a:solidFill>
                  <a:prstDash val="solid"/>
                </a:ln>
                <a:solidFill>
                  <a:schemeClr val="tx1">
                    <a:lumMod val="90000"/>
                    <a:lumOff val="10000"/>
                  </a:schemeClr>
                </a:solidFill>
                <a:effectLst>
                  <a:outerShdw blurRad="12700" dist="38100" dir="2700000" algn="tl" rotWithShape="0">
                    <a:schemeClr val="bg1">
                      <a:lumMod val="50000"/>
                    </a:schemeClr>
                  </a:outerShdw>
                </a:effectLst>
                <a:uLnTx/>
                <a:uFillTx/>
                <a:latin typeface="Segoe UI" panose="020B0502040204020203" pitchFamily="34" charset="0"/>
                <a:cs typeface="Segoe UI" panose="020B0502040204020203" pitchFamily="34" charset="0"/>
              </a:rPr>
              <a:t> </a:t>
            </a:r>
            <a:r>
              <a:rPr kumimoji="0" lang="en-US" sz="24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out of 3</a:t>
            </a:r>
          </a:p>
        </p:txBody>
      </p:sp>
      <p:sp>
        <p:nvSpPr>
          <p:cNvPr id="55" name="TextBox 54"/>
          <p:cNvSpPr txBox="1"/>
          <p:nvPr/>
        </p:nvSpPr>
        <p:spPr>
          <a:xfrm>
            <a:off x="8524399" y="2532538"/>
            <a:ext cx="2981495" cy="830997"/>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1 out of 3 VMs on Azure run Linux, and more than half of all new VMs run Linux </a:t>
            </a:r>
          </a:p>
        </p:txBody>
      </p:sp>
      <p:grpSp>
        <p:nvGrpSpPr>
          <p:cNvPr id="4" name="Group 3"/>
          <p:cNvGrpSpPr/>
          <p:nvPr/>
        </p:nvGrpSpPr>
        <p:grpSpPr>
          <a:xfrm>
            <a:off x="3278462" y="1480226"/>
            <a:ext cx="1554480" cy="835203"/>
            <a:chOff x="3004078" y="1101152"/>
            <a:chExt cx="1554480" cy="835203"/>
          </a:xfrm>
        </p:grpSpPr>
        <p:pic>
          <p:nvPicPr>
            <p:cNvPr id="57" name="Picture 56"/>
            <p:cNvPicPr>
              <a:picLocks noChangeAspect="1"/>
            </p:cNvPicPr>
            <p:nvPr/>
          </p:nvPicPr>
          <p:blipFill>
            <a:blip r:embed="rId10"/>
            <a:stretch>
              <a:fillRect/>
            </a:stretch>
          </p:blipFill>
          <p:spPr>
            <a:xfrm>
              <a:off x="3004078" y="1101152"/>
              <a:ext cx="1554480" cy="415892"/>
            </a:xfrm>
            <a:prstGeom prst="rect">
              <a:avLst/>
            </a:prstGeom>
          </p:spPr>
        </p:pic>
        <p:sp>
          <p:nvSpPr>
            <p:cNvPr id="58" name="TextBox 57"/>
            <p:cNvSpPr txBox="1"/>
            <p:nvPr/>
          </p:nvSpPr>
          <p:spPr>
            <a:xfrm>
              <a:off x="3234589" y="1587338"/>
              <a:ext cx="1190301" cy="349017"/>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Acquisition</a:t>
              </a:r>
            </a:p>
          </p:txBody>
        </p:sp>
      </p:grpSp>
      <p:grpSp>
        <p:nvGrpSpPr>
          <p:cNvPr id="66" name="Group 65"/>
          <p:cNvGrpSpPr/>
          <p:nvPr/>
        </p:nvGrpSpPr>
        <p:grpSpPr>
          <a:xfrm>
            <a:off x="3325920" y="4302745"/>
            <a:ext cx="2470201" cy="699811"/>
            <a:chOff x="3440822" y="4195198"/>
            <a:chExt cx="2470201" cy="699811"/>
          </a:xfrm>
        </p:grpSpPr>
        <p:pic>
          <p:nvPicPr>
            <p:cNvPr id="60" name="Picture 59"/>
            <p:cNvPicPr>
              <a:picLocks noChangeAspect="1"/>
            </p:cNvPicPr>
            <p:nvPr/>
          </p:nvPicPr>
          <p:blipFill>
            <a:blip r:embed="rId11"/>
            <a:stretch>
              <a:fillRect/>
            </a:stretch>
          </p:blipFill>
          <p:spPr>
            <a:xfrm>
              <a:off x="3752600" y="4195198"/>
              <a:ext cx="1371600" cy="441118"/>
            </a:xfrm>
            <a:prstGeom prst="rect">
              <a:avLst/>
            </a:prstGeom>
          </p:spPr>
        </p:pic>
        <p:sp>
          <p:nvSpPr>
            <p:cNvPr id="61" name="TextBox 60"/>
            <p:cNvSpPr txBox="1"/>
            <p:nvPr/>
          </p:nvSpPr>
          <p:spPr>
            <a:xfrm>
              <a:off x="3440822" y="4556583"/>
              <a:ext cx="2470201" cy="338426"/>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Jenkins project on Azure</a:t>
              </a:r>
            </a:p>
          </p:txBody>
        </p:sp>
      </p:grpSp>
      <p:sp>
        <p:nvSpPr>
          <p:cNvPr id="12" name="TextBox 11"/>
          <p:cNvSpPr txBox="1"/>
          <p:nvPr/>
        </p:nvSpPr>
        <p:spPr>
          <a:xfrm>
            <a:off x="136123" y="884835"/>
            <a:ext cx="583675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3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Our Products</a:t>
            </a:r>
          </a:p>
        </p:txBody>
      </p:sp>
      <p:sp>
        <p:nvSpPr>
          <p:cNvPr id="68" name="TextBox 67"/>
          <p:cNvSpPr txBox="1"/>
          <p:nvPr/>
        </p:nvSpPr>
        <p:spPr>
          <a:xfrm>
            <a:off x="127975" y="3814634"/>
            <a:ext cx="5814232" cy="400110"/>
          </a:xfrm>
          <a:prstGeom prst="rect">
            <a:avLst/>
          </a:prstGeom>
          <a:noFill/>
        </p:spPr>
        <p:txBody>
          <a:bodyPr wrap="square" rtlCol="0">
            <a:spAutoFit/>
          </a:bodyPr>
          <a:lstStyle>
            <a:defPPr>
              <a:defRPr lang="en-US"/>
            </a:defPPr>
            <a:lvl1pPr>
              <a:defRPr sz="2000" b="1" spc="-3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3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Our Partnerships</a:t>
            </a:r>
          </a:p>
        </p:txBody>
      </p:sp>
      <p:sp>
        <p:nvSpPr>
          <p:cNvPr id="70" name="TextBox 69"/>
          <p:cNvSpPr txBox="1"/>
          <p:nvPr/>
        </p:nvSpPr>
        <p:spPr>
          <a:xfrm>
            <a:off x="6142555" y="878945"/>
            <a:ext cx="5791711" cy="400110"/>
          </a:xfrm>
          <a:prstGeom prst="rect">
            <a:avLst/>
          </a:prstGeom>
          <a:noFill/>
        </p:spPr>
        <p:txBody>
          <a:bodyPr wrap="square" rtlCol="0">
            <a:spAutoFit/>
          </a:bodyPr>
          <a:lstStyle>
            <a:defPPr>
              <a:defRPr lang="en-US"/>
            </a:defPPr>
            <a:lvl1pPr>
              <a:defRPr sz="2000" b="1" spc="-3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3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Our Offerings</a:t>
            </a:r>
          </a:p>
        </p:txBody>
      </p:sp>
      <p:sp>
        <p:nvSpPr>
          <p:cNvPr id="72" name="Rectangle 71"/>
          <p:cNvSpPr/>
          <p:nvPr/>
        </p:nvSpPr>
        <p:spPr>
          <a:xfrm>
            <a:off x="6693034" y="4370225"/>
            <a:ext cx="1831365" cy="830997"/>
          </a:xfrm>
          <a:prstGeom prst="rect">
            <a:avLst/>
          </a:prstGeom>
        </p:spPr>
        <p:txBody>
          <a:bodyPr wrap="square">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Ross </a:t>
            </a:r>
            <a:r>
              <a:rPr kumimoji="0" lang="en-US" sz="1600" b="1" i="0" u="none" strike="noStrike" kern="0" cap="none" spc="0" normalizeH="0" baseline="0" noProof="0" dirty="0" err="1">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Gardler</a:t>
            </a:r>
            <a:r>
              <a:rPr kumimoji="0" lang="en-US" sz="16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 </a:t>
            </a:r>
            <a:r>
              <a:rPr kumimoji="0" lang="en-US" sz="1600"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President Apache SW Foundation</a:t>
            </a:r>
          </a:p>
        </p:txBody>
      </p:sp>
      <p:sp>
        <p:nvSpPr>
          <p:cNvPr id="73" name="TextBox 72"/>
          <p:cNvSpPr txBox="1"/>
          <p:nvPr/>
        </p:nvSpPr>
        <p:spPr>
          <a:xfrm>
            <a:off x="6143791" y="3808757"/>
            <a:ext cx="5819609" cy="400110"/>
          </a:xfrm>
          <a:prstGeom prst="rect">
            <a:avLst/>
          </a:prstGeom>
          <a:noFill/>
        </p:spPr>
        <p:txBody>
          <a:bodyPr wrap="square" rtlCol="0">
            <a:spAutoFit/>
          </a:bodyPr>
          <a:lstStyle>
            <a:defPPr>
              <a:defRPr lang="en-US"/>
            </a:defPPr>
            <a:lvl1pPr>
              <a:defRPr sz="2000" b="1" spc="-3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3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Our Employees</a:t>
            </a:r>
          </a:p>
        </p:txBody>
      </p:sp>
      <p:grpSp>
        <p:nvGrpSpPr>
          <p:cNvPr id="83" name="Group 82"/>
          <p:cNvGrpSpPr/>
          <p:nvPr/>
        </p:nvGrpSpPr>
        <p:grpSpPr>
          <a:xfrm>
            <a:off x="240214" y="4323417"/>
            <a:ext cx="2142355" cy="682026"/>
            <a:chOff x="251559" y="4123714"/>
            <a:chExt cx="2726913" cy="794516"/>
          </a:xfrm>
        </p:grpSpPr>
        <p:sp>
          <p:nvSpPr>
            <p:cNvPr id="18" name="TextBox 17"/>
            <p:cNvSpPr txBox="1"/>
            <p:nvPr/>
          </p:nvSpPr>
          <p:spPr>
            <a:xfrm>
              <a:off x="1026605" y="4523986"/>
              <a:ext cx="1712207" cy="394244"/>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Partnership</a:t>
              </a:r>
            </a:p>
          </p:txBody>
        </p:sp>
        <p:pic>
          <p:nvPicPr>
            <p:cNvPr id="74" name="Picture 73"/>
            <p:cNvPicPr>
              <a:picLocks noChangeAspect="1"/>
            </p:cNvPicPr>
            <p:nvPr/>
          </p:nvPicPr>
          <p:blipFill>
            <a:blip r:embed="rId12"/>
            <a:stretch>
              <a:fillRect/>
            </a:stretch>
          </p:blipFill>
          <p:spPr>
            <a:xfrm>
              <a:off x="1698244" y="4194602"/>
              <a:ext cx="1280228" cy="274506"/>
            </a:xfrm>
            <a:prstGeom prst="rect">
              <a:avLst/>
            </a:prstGeom>
          </p:spPr>
        </p:pic>
        <p:pic>
          <p:nvPicPr>
            <p:cNvPr id="75" name="Picture 3"/>
            <p:cNvPicPr>
              <a:picLocks noChangeAspect="1"/>
            </p:cNvPicPr>
            <p:nvPr/>
          </p:nvPicPr>
          <p:blipFill>
            <a:blip r:embed="rId13"/>
            <a:stretch/>
          </p:blipFill>
          <p:spPr>
            <a:xfrm>
              <a:off x="251559" y="4127888"/>
              <a:ext cx="1233596" cy="397786"/>
            </a:xfrm>
            <a:prstGeom prst="rect">
              <a:avLst/>
            </a:prstGeom>
            <a:ln>
              <a:noFill/>
            </a:ln>
          </p:spPr>
        </p:pic>
        <p:cxnSp>
          <p:nvCxnSpPr>
            <p:cNvPr id="82" name="Straight Connector 81"/>
            <p:cNvCxnSpPr/>
            <p:nvPr/>
          </p:nvCxnSpPr>
          <p:spPr>
            <a:xfrm>
              <a:off x="1582020" y="4123714"/>
              <a:ext cx="0" cy="464758"/>
            </a:xfrm>
            <a:prstGeom prst="line">
              <a:avLst/>
            </a:prstGeom>
            <a:ln w="158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90" name="Picture 8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40974" y="5521664"/>
            <a:ext cx="1371600" cy="320040"/>
          </a:xfrm>
          <a:prstGeom prst="rect">
            <a:avLst/>
          </a:prstGeom>
        </p:spPr>
      </p:pic>
      <p:pic>
        <p:nvPicPr>
          <p:cNvPr id="2" name="Picture 1"/>
          <p:cNvPicPr>
            <a:picLocks noChangeAspect="1"/>
          </p:cNvPicPr>
          <p:nvPr/>
        </p:nvPicPr>
        <p:blipFill>
          <a:blip r:embed="rId15"/>
          <a:stretch>
            <a:fillRect/>
          </a:stretch>
        </p:blipFill>
        <p:spPr>
          <a:xfrm>
            <a:off x="2906912" y="5682272"/>
            <a:ext cx="914400" cy="734518"/>
          </a:xfrm>
          <a:prstGeom prst="rect">
            <a:avLst/>
          </a:prstGeom>
        </p:spPr>
      </p:pic>
      <p:grpSp>
        <p:nvGrpSpPr>
          <p:cNvPr id="9" name="Group 8"/>
          <p:cNvGrpSpPr/>
          <p:nvPr/>
        </p:nvGrpSpPr>
        <p:grpSpPr>
          <a:xfrm>
            <a:off x="2812031" y="2609718"/>
            <a:ext cx="2883371" cy="915740"/>
            <a:chOff x="2812031" y="2609718"/>
            <a:chExt cx="2883371" cy="915740"/>
          </a:xfrm>
        </p:grpSpPr>
        <p:sp>
          <p:nvSpPr>
            <p:cNvPr id="27" name="TextBox 26"/>
            <p:cNvSpPr txBox="1"/>
            <p:nvPr/>
          </p:nvSpPr>
          <p:spPr>
            <a:xfrm>
              <a:off x="2852967" y="3279365"/>
              <a:ext cx="2808461" cy="246093"/>
            </a:xfrm>
            <a:prstGeom prst="rect">
              <a:avLst/>
            </a:prstGeom>
            <a:noFill/>
          </p:spPr>
          <p:txBody>
            <a:bodyPr wrap="none" lIns="0" tIns="0" rIns="0" bIns="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Run Linux on Windows natively</a:t>
              </a:r>
            </a:p>
          </p:txBody>
        </p:sp>
        <p:grpSp>
          <p:nvGrpSpPr>
            <p:cNvPr id="8" name="Group 7"/>
            <p:cNvGrpSpPr/>
            <p:nvPr/>
          </p:nvGrpSpPr>
          <p:grpSpPr>
            <a:xfrm>
              <a:off x="2812031" y="2609718"/>
              <a:ext cx="2883371" cy="640354"/>
              <a:chOff x="2812031" y="2609718"/>
              <a:chExt cx="2883371" cy="640354"/>
            </a:xfrm>
          </p:grpSpPr>
          <p:grpSp>
            <p:nvGrpSpPr>
              <p:cNvPr id="7" name="Group 6"/>
              <p:cNvGrpSpPr/>
              <p:nvPr/>
            </p:nvGrpSpPr>
            <p:grpSpPr>
              <a:xfrm>
                <a:off x="3392878" y="2805287"/>
                <a:ext cx="1633030" cy="444785"/>
                <a:chOff x="3154503" y="2924271"/>
                <a:chExt cx="1633030" cy="420411"/>
              </a:xfrm>
            </p:grpSpPr>
            <p:sp>
              <p:nvSpPr>
                <p:cNvPr id="59" name="Rectangle 58"/>
                <p:cNvSpPr/>
                <p:nvPr/>
              </p:nvSpPr>
              <p:spPr bwMode="auto">
                <a:xfrm>
                  <a:off x="3154503" y="2924271"/>
                  <a:ext cx="1633030" cy="420411"/>
                </a:xfrm>
                <a:prstGeom prst="rect">
                  <a:avLst/>
                </a:prstGeom>
                <a:solidFill>
                  <a:srgbClr val="000000"/>
                </a:solidFill>
                <a:ln w="10795" cap="flat" cmpd="sng" algn="ctr">
                  <a:no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TextBox 62"/>
                <p:cNvSpPr txBox="1"/>
                <p:nvPr/>
              </p:nvSpPr>
              <p:spPr>
                <a:xfrm>
                  <a:off x="3202163" y="3007512"/>
                  <a:ext cx="1585370" cy="117819"/>
                </a:xfrm>
                <a:prstGeom prst="rect">
                  <a:avLst/>
                </a:prstGeom>
                <a:noFill/>
              </p:spPr>
              <p:txBody>
                <a:bodyPr wrap="non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Lucida Console" panose="020B0609040504020204" pitchFamily="49" charset="0"/>
                    </a:rPr>
                    <a:t>C:\Users\markhill&gt; bash</a:t>
                  </a:r>
                </a:p>
              </p:txBody>
            </p:sp>
            <p:sp>
              <p:nvSpPr>
                <p:cNvPr id="64" name="TextBox 63"/>
                <p:cNvSpPr txBox="1"/>
                <p:nvPr/>
              </p:nvSpPr>
              <p:spPr>
                <a:xfrm>
                  <a:off x="3202027" y="3167296"/>
                  <a:ext cx="1426428" cy="117819"/>
                </a:xfrm>
                <a:prstGeom prst="rect">
                  <a:avLst/>
                </a:prstGeom>
                <a:noFill/>
              </p:spPr>
              <p:txBody>
                <a:bodyPr wrap="squar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err="1">
                      <a:ln>
                        <a:noFill/>
                      </a:ln>
                      <a:solidFill>
                        <a:srgbClr val="009900"/>
                      </a:solidFill>
                      <a:effectLst/>
                      <a:uLnTx/>
                      <a:uFillTx/>
                      <a:latin typeface="Lucida Console" panose="020B0609040504020204" pitchFamily="49" charset="0"/>
                    </a:rPr>
                    <a:t>root@localhost</a:t>
                  </a:r>
                  <a:r>
                    <a:rPr kumimoji="0" lang="en-US" sz="900" b="0" i="0" u="none" strike="noStrike" kern="0" cap="none" spc="0" normalizeH="0" baseline="0" noProof="0" dirty="0">
                      <a:ln>
                        <a:noFill/>
                      </a:ln>
                      <a:solidFill>
                        <a:srgbClr val="FFFFFF"/>
                      </a:solidFill>
                      <a:effectLst/>
                      <a:uLnTx/>
                      <a:uFillTx/>
                      <a:latin typeface="Lucida Console" panose="020B0609040504020204" pitchFamily="49" charset="0"/>
                    </a:rPr>
                    <a:t>: #</a:t>
                  </a:r>
                </a:p>
              </p:txBody>
            </p:sp>
          </p:grpSp>
          <p:sp>
            <p:nvSpPr>
              <p:cNvPr id="78" name="TextBox 77"/>
              <p:cNvSpPr txBox="1"/>
              <p:nvPr/>
            </p:nvSpPr>
            <p:spPr>
              <a:xfrm>
                <a:off x="2812031" y="2609718"/>
                <a:ext cx="2883371" cy="193899"/>
              </a:xfrm>
              <a:prstGeom prst="rect">
                <a:avLst/>
              </a:prstGeom>
              <a:noFill/>
            </p:spPr>
            <p:txBody>
              <a:bodyPr wrap="squar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400" b="1" i="0" u="none" strike="noStrike" kern="0" cap="none" spc="-130" normalizeH="0" baseline="0" noProof="0" dirty="0">
                    <a:ln>
                      <a:noFill/>
                    </a:ln>
                    <a:gradFill>
                      <a:gsLst>
                        <a:gs pos="2917">
                          <a:srgbClr val="505050"/>
                        </a:gs>
                        <a:gs pos="30000">
                          <a:srgbClr val="505050"/>
                        </a:gs>
                      </a:gsLst>
                      <a:lin ang="5400000" scaled="0"/>
                    </a:gradFill>
                    <a:effectLst/>
                    <a:uLnTx/>
                    <a:uFillTx/>
                    <a:latin typeface="OCR A Extended" panose="02010509020102010303" pitchFamily="50" charset="0"/>
                    <a:ea typeface="Microsoft Yi Baiti" panose="03000500000000000000" pitchFamily="66" charset="0"/>
                    <a:cs typeface="Courier New" panose="02070309020205020404" pitchFamily="49" charset="0"/>
                  </a:rPr>
                  <a:t>Windows Subsystem for Linux</a:t>
                </a:r>
              </a:p>
            </p:txBody>
          </p:sp>
        </p:grpSp>
      </p:grpSp>
    </p:spTree>
    <p:extLst>
      <p:ext uri="{BB962C8B-B14F-4D97-AF65-F5344CB8AC3E}">
        <p14:creationId xmlns:p14="http://schemas.microsoft.com/office/powerpoint/2010/main" val="191027601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24"/>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nvPr>
        </p:nvGraphicFramePr>
        <p:xfrm>
          <a:off x="237744" y="890766"/>
          <a:ext cx="11760147" cy="57458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237744" y="182880"/>
            <a:ext cx="6922008" cy="707886"/>
          </a:xfrm>
          <a:prstGeom prst="rect">
            <a:avLst/>
          </a:prstGeom>
          <a:noFill/>
        </p:spPr>
        <p:txBody>
          <a:bodyPr wrap="square" rtlCol="0">
            <a:spAutoFit/>
          </a:bodyPr>
          <a:lstStyle/>
          <a:p>
            <a:r>
              <a:rPr lang="en-US" sz="4000" dirty="0">
                <a:solidFill>
                  <a:srgbClr val="574E5F"/>
                </a:solidFill>
                <a:latin typeface="Segoe UI" panose="020B0502040204020203" pitchFamily="34" charset="0"/>
                <a:cs typeface="Segoe UI" panose="020B0502040204020203" pitchFamily="34" charset="0"/>
              </a:rPr>
              <a:t>MEET THE TEAM</a:t>
            </a:r>
          </a:p>
        </p:txBody>
      </p:sp>
    </p:spTree>
    <p:extLst>
      <p:ext uri="{BB962C8B-B14F-4D97-AF65-F5344CB8AC3E}">
        <p14:creationId xmlns:p14="http://schemas.microsoft.com/office/powerpoint/2010/main" val="1639797509"/>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6" name="Group 15"/>
          <p:cNvGrpSpPr/>
          <p:nvPr/>
        </p:nvGrpSpPr>
        <p:grpSpPr>
          <a:xfrm>
            <a:off x="2907762" y="1362183"/>
            <a:ext cx="5980422" cy="877319"/>
            <a:chOff x="1098626" y="1085315"/>
            <a:chExt cx="5980422" cy="877319"/>
          </a:xfrm>
        </p:grpSpPr>
        <p:sp>
          <p:nvSpPr>
            <p:cNvPr id="173" name="Cloud Callout 172"/>
            <p:cNvSpPr/>
            <p:nvPr/>
          </p:nvSpPr>
          <p:spPr>
            <a:xfrm flipH="1" flipV="1">
              <a:off x="4811527" y="1120837"/>
              <a:ext cx="2267521" cy="789754"/>
            </a:xfrm>
            <a:prstGeom prst="cloudCallout">
              <a:avLst>
                <a:gd name="adj1" fmla="val -18686"/>
                <a:gd name="adj2" fmla="val 20436"/>
              </a:avLst>
            </a:prstGeom>
            <a:gradFill flip="none" rotWithShape="1">
              <a:gsLst>
                <a:gs pos="0">
                  <a:schemeClr val="accent1">
                    <a:lumMod val="5000"/>
                    <a:lumOff val="95000"/>
                    <a:alpha val="36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4" name="TextBox 173"/>
            <p:cNvSpPr txBox="1"/>
            <p:nvPr/>
          </p:nvSpPr>
          <p:spPr>
            <a:xfrm flipH="1">
              <a:off x="5275491" y="1086660"/>
              <a:ext cx="1457109" cy="522948"/>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Public Cloud</a:t>
              </a:r>
            </a:p>
          </p:txBody>
        </p:sp>
        <p:sp>
          <p:nvSpPr>
            <p:cNvPr id="123" name="Cloud Callout 122"/>
            <p:cNvSpPr/>
            <p:nvPr/>
          </p:nvSpPr>
          <p:spPr>
            <a:xfrm flipV="1">
              <a:off x="1098626" y="1113474"/>
              <a:ext cx="2046233" cy="763803"/>
            </a:xfrm>
            <a:prstGeom prst="cloudCallout">
              <a:avLst>
                <a:gd name="adj1" fmla="val -18686"/>
                <a:gd name="adj2" fmla="val 20436"/>
              </a:avLst>
            </a:prstGeom>
            <a:gradFill flip="none" rotWithShape="1">
              <a:gsLst>
                <a:gs pos="0">
                  <a:schemeClr val="accent1">
                    <a:lumMod val="5000"/>
                    <a:lumOff val="95000"/>
                    <a:alpha val="36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1" name="TextBox 150"/>
            <p:cNvSpPr txBox="1"/>
            <p:nvPr/>
          </p:nvSpPr>
          <p:spPr>
            <a:xfrm>
              <a:off x="1242218" y="1086660"/>
              <a:ext cx="1524435" cy="522948"/>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Private Cloud</a:t>
              </a:r>
            </a:p>
          </p:txBody>
        </p:sp>
        <p:sp>
          <p:nvSpPr>
            <p:cNvPr id="153" name="Cloud Callout 152"/>
            <p:cNvSpPr/>
            <p:nvPr/>
          </p:nvSpPr>
          <p:spPr>
            <a:xfrm flipV="1">
              <a:off x="2827361" y="1085315"/>
              <a:ext cx="2522953" cy="877319"/>
            </a:xfrm>
            <a:prstGeom prst="cloudCallout">
              <a:avLst>
                <a:gd name="adj1" fmla="val -18686"/>
                <a:gd name="adj2" fmla="val 20436"/>
              </a:avLst>
            </a:prstGeom>
            <a:gradFill flip="none" rotWithShape="1">
              <a:gsLst>
                <a:gs pos="0">
                  <a:schemeClr val="accent1">
                    <a:lumMod val="5000"/>
                    <a:lumOff val="95000"/>
                    <a:alpha val="21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4" name="TextBox 153"/>
            <p:cNvSpPr txBox="1"/>
            <p:nvPr/>
          </p:nvSpPr>
          <p:spPr>
            <a:xfrm>
              <a:off x="3249608" y="1086660"/>
              <a:ext cx="1516421" cy="522948"/>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Hybrid Cloud</a:t>
              </a:r>
            </a:p>
          </p:txBody>
        </p:sp>
      </p:grpSp>
      <p:sp>
        <p:nvSpPr>
          <p:cNvPr id="28" name="Rectangle 27"/>
          <p:cNvSpPr/>
          <p:nvPr/>
        </p:nvSpPr>
        <p:spPr>
          <a:xfrm>
            <a:off x="2790211" y="1821598"/>
            <a:ext cx="6097973" cy="658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06" name="Picture 105"/>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4" y="2485236"/>
            <a:ext cx="7781522" cy="792713"/>
          </a:xfrm>
          <a:prstGeom prst="rect">
            <a:avLst/>
          </a:prstGeom>
        </p:spPr>
      </p:pic>
      <p:pic>
        <p:nvPicPr>
          <p:cNvPr id="95" name="Picture 94"/>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4" y="5396176"/>
            <a:ext cx="7781522" cy="792713"/>
          </a:xfrm>
          <a:prstGeom prst="rect">
            <a:avLst/>
          </a:prstGeom>
        </p:spPr>
      </p:pic>
      <p:pic>
        <p:nvPicPr>
          <p:cNvPr id="96" name="Picture 95"/>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5" y="4668441"/>
            <a:ext cx="7781522" cy="792713"/>
          </a:xfrm>
          <a:prstGeom prst="rect">
            <a:avLst/>
          </a:prstGeom>
        </p:spPr>
      </p:pic>
      <p:sp>
        <p:nvSpPr>
          <p:cNvPr id="97" name="TextBox 96"/>
          <p:cNvSpPr txBox="1"/>
          <p:nvPr/>
        </p:nvSpPr>
        <p:spPr>
          <a:xfrm>
            <a:off x="2086413" y="4917688"/>
            <a:ext cx="905267" cy="280718"/>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Data</a:t>
            </a:r>
          </a:p>
        </p:txBody>
      </p:sp>
      <p:pic>
        <p:nvPicPr>
          <p:cNvPr id="98" name="Picture 97"/>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5" y="3212971"/>
            <a:ext cx="7781522" cy="792713"/>
          </a:xfrm>
          <a:prstGeom prst="rect">
            <a:avLst/>
          </a:prstGeom>
        </p:spPr>
      </p:pic>
      <p:sp>
        <p:nvSpPr>
          <p:cNvPr id="99" name="TextBox 98"/>
          <p:cNvSpPr txBox="1"/>
          <p:nvPr/>
        </p:nvSpPr>
        <p:spPr>
          <a:xfrm>
            <a:off x="2086413" y="3467446"/>
            <a:ext cx="1043551" cy="280718"/>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Applications</a:t>
            </a:r>
          </a:p>
        </p:txBody>
      </p:sp>
      <p:pic>
        <p:nvPicPr>
          <p:cNvPr id="100" name="Picture 99"/>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4" y="1757501"/>
            <a:ext cx="7781522" cy="792713"/>
          </a:xfrm>
          <a:prstGeom prst="rect">
            <a:avLst/>
          </a:prstGeom>
        </p:spPr>
      </p:pic>
      <p:sp>
        <p:nvSpPr>
          <p:cNvPr id="101" name="TextBox 100"/>
          <p:cNvSpPr txBox="1"/>
          <p:nvPr/>
        </p:nvSpPr>
        <p:spPr>
          <a:xfrm>
            <a:off x="2086413" y="2011715"/>
            <a:ext cx="1103011" cy="276999"/>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Management</a:t>
            </a:r>
          </a:p>
        </p:txBody>
      </p:sp>
      <p:pic>
        <p:nvPicPr>
          <p:cNvPr id="102" name="Picture 101"/>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5" y="3940706"/>
            <a:ext cx="7781522" cy="792713"/>
          </a:xfrm>
          <a:prstGeom prst="rect">
            <a:avLst/>
          </a:prstGeom>
        </p:spPr>
      </p:pic>
      <p:sp>
        <p:nvSpPr>
          <p:cNvPr id="103" name="TextBox 102"/>
          <p:cNvSpPr txBox="1"/>
          <p:nvPr/>
        </p:nvSpPr>
        <p:spPr>
          <a:xfrm>
            <a:off x="2086413" y="4114358"/>
            <a:ext cx="1043552" cy="461665"/>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Frameworks &amp; Tools</a:t>
            </a:r>
          </a:p>
        </p:txBody>
      </p:sp>
      <p:sp>
        <p:nvSpPr>
          <p:cNvPr id="104" name="TextBox 103"/>
          <p:cNvSpPr txBox="1"/>
          <p:nvPr/>
        </p:nvSpPr>
        <p:spPr>
          <a:xfrm>
            <a:off x="2086413" y="5636055"/>
            <a:ext cx="1103011" cy="280718"/>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Infrastructure</a:t>
            </a:r>
          </a:p>
        </p:txBody>
      </p:sp>
      <p:sp>
        <p:nvSpPr>
          <p:cNvPr id="142" name="TextBox 141"/>
          <p:cNvSpPr txBox="1"/>
          <p:nvPr/>
        </p:nvSpPr>
        <p:spPr>
          <a:xfrm>
            <a:off x="3243301" y="4971885"/>
            <a:ext cx="647613" cy="152349"/>
          </a:xfrm>
          <a:prstGeom prst="rect">
            <a:avLst/>
          </a:prstGeom>
          <a:noFill/>
        </p:spPr>
        <p:txBody>
          <a:bodyPr wrap="non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SQL Server</a:t>
            </a:r>
          </a:p>
        </p:txBody>
      </p:sp>
      <p:sp>
        <p:nvSpPr>
          <p:cNvPr id="143" name="TextBox 142"/>
          <p:cNvSpPr txBox="1"/>
          <p:nvPr/>
        </p:nvSpPr>
        <p:spPr>
          <a:xfrm>
            <a:off x="3154235" y="4158852"/>
            <a:ext cx="825744" cy="338554"/>
          </a:xfrm>
          <a:prstGeom prst="rect">
            <a:avLst/>
          </a:prstGeom>
          <a:noFill/>
        </p:spPr>
        <p:txBody>
          <a:bodyPr wrap="square" lIns="0" tIns="0" rIns="0" bIns="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.NET</a:t>
            </a:r>
          </a:p>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Visual Studio</a:t>
            </a:r>
          </a:p>
        </p:txBody>
      </p:sp>
      <p:sp>
        <p:nvSpPr>
          <p:cNvPr id="144" name="TextBox 143"/>
          <p:cNvSpPr txBox="1"/>
          <p:nvPr/>
        </p:nvSpPr>
        <p:spPr>
          <a:xfrm>
            <a:off x="3249713" y="3541324"/>
            <a:ext cx="634789" cy="152349"/>
          </a:xfrm>
          <a:prstGeom prst="rect">
            <a:avLst/>
          </a:prstGeom>
          <a:noFill/>
        </p:spPr>
        <p:txBody>
          <a:bodyPr wrap="non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SharePoint</a:t>
            </a:r>
          </a:p>
        </p:txBody>
      </p:sp>
      <p:sp>
        <p:nvSpPr>
          <p:cNvPr id="145" name="TextBox 144"/>
          <p:cNvSpPr txBox="1"/>
          <p:nvPr/>
        </p:nvSpPr>
        <p:spPr>
          <a:xfrm>
            <a:off x="3299296" y="3352363"/>
            <a:ext cx="565861" cy="152349"/>
          </a:xfrm>
          <a:prstGeom prst="rect">
            <a:avLst/>
          </a:prstGeom>
          <a:noFill/>
        </p:spPr>
        <p:txBody>
          <a:bodyPr wrap="non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Dynamics</a:t>
            </a:r>
          </a:p>
        </p:txBody>
      </p:sp>
      <p:sp>
        <p:nvSpPr>
          <p:cNvPr id="146" name="TextBox 145"/>
          <p:cNvSpPr txBox="1"/>
          <p:nvPr/>
        </p:nvSpPr>
        <p:spPr>
          <a:xfrm>
            <a:off x="3078327" y="1973137"/>
            <a:ext cx="977560" cy="338554"/>
          </a:xfrm>
          <a:prstGeom prst="rect">
            <a:avLst/>
          </a:prstGeom>
          <a:noFill/>
        </p:spPr>
        <p:txBody>
          <a:bodyPr wrap="square" lIns="0" tIns="0" rIns="0" bIns="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System Center</a:t>
            </a:r>
          </a:p>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OMS</a:t>
            </a:r>
          </a:p>
        </p:txBody>
      </p:sp>
      <p:sp>
        <p:nvSpPr>
          <p:cNvPr id="147" name="TextBox 146"/>
          <p:cNvSpPr txBox="1"/>
          <p:nvPr/>
        </p:nvSpPr>
        <p:spPr>
          <a:xfrm>
            <a:off x="3300899" y="3722522"/>
            <a:ext cx="562654" cy="152349"/>
          </a:xfrm>
          <a:prstGeom prst="rect">
            <a:avLst/>
          </a:prstGeom>
          <a:noFill/>
        </p:spPr>
        <p:txBody>
          <a:bodyPr wrap="non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Exchange</a:t>
            </a:r>
          </a:p>
        </p:txBody>
      </p:sp>
      <p:sp>
        <p:nvSpPr>
          <p:cNvPr id="88" name="TextBox 87"/>
          <p:cNvSpPr txBox="1"/>
          <p:nvPr/>
        </p:nvSpPr>
        <p:spPr>
          <a:xfrm>
            <a:off x="3278567" y="5628847"/>
            <a:ext cx="577081" cy="338554"/>
          </a:xfrm>
          <a:prstGeom prst="rect">
            <a:avLst/>
          </a:prstGeom>
          <a:noFill/>
        </p:spPr>
        <p:txBody>
          <a:bodyPr wrap="none" lIns="0" tIns="0" rIns="0" bIns="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Windows </a:t>
            </a:r>
          </a:p>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Server</a:t>
            </a:r>
          </a:p>
        </p:txBody>
      </p:sp>
      <p:sp>
        <p:nvSpPr>
          <p:cNvPr id="165" name="Rectangle 164"/>
          <p:cNvSpPr/>
          <p:nvPr/>
        </p:nvSpPr>
        <p:spPr>
          <a:xfrm rot="5400000">
            <a:off x="-331795"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solidFill>
              <a:effectLst/>
              <a:uLnTx/>
              <a:uFillTx/>
            </a:endParaRPr>
          </a:p>
        </p:txBody>
      </p:sp>
      <p:sp>
        <p:nvSpPr>
          <p:cNvPr id="167" name="Title 2"/>
          <p:cNvSpPr>
            <a:spLocks noGrp="1"/>
          </p:cNvSpPr>
          <p:nvPr>
            <p:ph type="title"/>
          </p:nvPr>
        </p:nvSpPr>
        <p:spPr/>
        <p:txBody>
          <a:bodyPr/>
          <a:lstStyle/>
          <a:p>
            <a:r>
              <a:rPr lang="en-US" sz="3600" dirty="0"/>
              <a:t>Azure: Delivering Open Source Innovation in the Cloud</a:t>
            </a:r>
            <a:endParaRPr lang="en-US" sz="2400" dirty="0"/>
          </a:p>
        </p:txBody>
      </p:sp>
      <p:sp>
        <p:nvSpPr>
          <p:cNvPr id="160" name="Left-Right Arrow 20"/>
          <p:cNvSpPr/>
          <p:nvPr/>
        </p:nvSpPr>
        <p:spPr bwMode="auto">
          <a:xfrm>
            <a:off x="2668172" y="868681"/>
            <a:ext cx="6318447" cy="584483"/>
          </a:xfrm>
          <a:prstGeom prst="leftRightArrow">
            <a:avLst>
              <a:gd name="adj1" fmla="val 63037"/>
              <a:gd name="adj2" fmla="val 5000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1" u="none" strike="noStrike" kern="0" cap="none" spc="0" normalizeH="0" baseline="0" noProof="0" dirty="0">
                <a:ln>
                  <a:noFill/>
                </a:ln>
                <a:solidFill>
                  <a:schemeClr val="lt1"/>
                </a:solidFill>
                <a:effectLst/>
                <a:uLnTx/>
                <a:uFillTx/>
                <a:latin typeface="Segoe UI Light" panose="020B0502040204020203" pitchFamily="34" charset="0"/>
                <a:cs typeface="Segoe UI Light" panose="020B0502040204020203" pitchFamily="34" charset="0"/>
              </a:rPr>
              <a:t>Addressing Your Enterprise Cloud Needs in a Trustworthy Way</a:t>
            </a:r>
            <a:endParaRPr kumimoji="0" lang="en-US" sz="1600" b="0" i="1" u="none" strike="noStrike" kern="0" cap="none" spc="0" normalizeH="0" baseline="0" noProof="0" dirty="0">
              <a:ln>
                <a:noFill/>
              </a:ln>
              <a:solidFill>
                <a:schemeClr val="lt1"/>
              </a:solidFill>
              <a:effectLst/>
              <a:uLnTx/>
              <a:uFillTx/>
              <a:latin typeface="Segoe UI Light" panose="020B0502040204020203" pitchFamily="34" charset="0"/>
              <a:cs typeface="Segoe UI Light" panose="020B0502040204020203" pitchFamily="34" charset="0"/>
            </a:endParaRPr>
          </a:p>
        </p:txBody>
      </p:sp>
      <p:sp>
        <p:nvSpPr>
          <p:cNvPr id="118" name="TextBox 117"/>
          <p:cNvSpPr txBox="1"/>
          <p:nvPr/>
        </p:nvSpPr>
        <p:spPr>
          <a:xfrm>
            <a:off x="2086413" y="2656198"/>
            <a:ext cx="1043551" cy="461665"/>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DevOps &amp; PaaS</a:t>
            </a:r>
          </a:p>
        </p:txBody>
      </p:sp>
      <p:sp>
        <p:nvSpPr>
          <p:cNvPr id="158" name="TextBox 157"/>
          <p:cNvSpPr txBox="1"/>
          <p:nvPr/>
        </p:nvSpPr>
        <p:spPr>
          <a:xfrm>
            <a:off x="3170577" y="2631184"/>
            <a:ext cx="793060" cy="507831"/>
          </a:xfrm>
          <a:prstGeom prst="rect">
            <a:avLst/>
          </a:prstGeom>
          <a:noFill/>
        </p:spPr>
        <p:txBody>
          <a:bodyPr wrap="square" lIns="0" tIns="0" rIns="0" bIns="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Team Foundation Services</a:t>
            </a:r>
          </a:p>
        </p:txBody>
      </p:sp>
      <p:grpSp>
        <p:nvGrpSpPr>
          <p:cNvPr id="27" name="Group 26"/>
          <p:cNvGrpSpPr/>
          <p:nvPr/>
        </p:nvGrpSpPr>
        <p:grpSpPr>
          <a:xfrm>
            <a:off x="4095445" y="1782544"/>
            <a:ext cx="4650638" cy="4292435"/>
            <a:chOff x="2286309" y="1877151"/>
            <a:chExt cx="4650638" cy="4292435"/>
          </a:xfrm>
        </p:grpSpPr>
        <p:pic>
          <p:nvPicPr>
            <p:cNvPr id="105" name="Picture 10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67433" y="5836021"/>
              <a:ext cx="965185" cy="327823"/>
            </a:xfrm>
            <a:prstGeom prst="rect">
              <a:avLst/>
            </a:prstGeom>
          </p:spPr>
        </p:pic>
        <p:pic>
          <p:nvPicPr>
            <p:cNvPr id="107" name="Picture 106"/>
            <p:cNvPicPr>
              <a:picLocks noChangeAspect="1"/>
            </p:cNvPicPr>
            <p:nvPr/>
          </p:nvPicPr>
          <p:blipFill rotWithShape="1">
            <a:blip r:embed="rId5">
              <a:extLst>
                <a:ext uri="{28A0092B-C50C-407E-A947-70E740481C1C}">
                  <a14:useLocalDpi xmlns:a14="http://schemas.microsoft.com/office/drawing/2010/main" val="0"/>
                </a:ext>
              </a:extLst>
            </a:blip>
            <a:srcRect r="68390"/>
            <a:stretch/>
          </p:blipFill>
          <p:spPr>
            <a:xfrm>
              <a:off x="2286309" y="5643218"/>
              <a:ext cx="365760" cy="461575"/>
            </a:xfrm>
            <a:prstGeom prst="rect">
              <a:avLst/>
            </a:prstGeom>
          </p:spPr>
        </p:pic>
        <p:pic>
          <p:nvPicPr>
            <p:cNvPr id="109" name="Picture 108"/>
            <p:cNvPicPr>
              <a:picLocks noChangeAspect="1"/>
            </p:cNvPicPr>
            <p:nvPr/>
          </p:nvPicPr>
          <p:blipFill>
            <a:blip r:embed="rId6"/>
            <a:stretch>
              <a:fillRect/>
            </a:stretch>
          </p:blipFill>
          <p:spPr>
            <a:xfrm>
              <a:off x="3387673" y="5916514"/>
              <a:ext cx="644184" cy="253072"/>
            </a:xfrm>
            <a:prstGeom prst="rect">
              <a:avLst/>
            </a:prstGeom>
          </p:spPr>
        </p:pic>
        <p:pic>
          <p:nvPicPr>
            <p:cNvPr id="108" name="Picture 10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86623" y="5916514"/>
              <a:ext cx="655451" cy="147866"/>
            </a:xfrm>
            <a:prstGeom prst="rect">
              <a:avLst/>
            </a:prstGeom>
          </p:spPr>
        </p:pic>
        <p:pic>
          <p:nvPicPr>
            <p:cNvPr id="110" name="Picture 109"/>
            <p:cNvPicPr>
              <a:picLocks noChangeAspect="1"/>
            </p:cNvPicPr>
            <p:nvPr/>
          </p:nvPicPr>
          <p:blipFill rotWithShape="1">
            <a:blip r:embed="rId8" cstate="print">
              <a:extLst>
                <a:ext uri="{28A0092B-C50C-407E-A947-70E740481C1C}">
                  <a14:useLocalDpi xmlns:a14="http://schemas.microsoft.com/office/drawing/2010/main" val="0"/>
                </a:ext>
              </a:extLst>
            </a:blip>
            <a:srcRect l="15307" t="6616" r="16473" b="5063"/>
            <a:stretch/>
          </p:blipFill>
          <p:spPr>
            <a:xfrm>
              <a:off x="3546957" y="5624929"/>
              <a:ext cx="502920" cy="251460"/>
            </a:xfrm>
            <a:prstGeom prst="rect">
              <a:avLst/>
            </a:prstGeom>
          </p:spPr>
        </p:pic>
        <p:pic>
          <p:nvPicPr>
            <p:cNvPr id="111" name="Picture 1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44461" y="5827706"/>
              <a:ext cx="733656" cy="284075"/>
            </a:xfrm>
            <a:prstGeom prst="rect">
              <a:avLst/>
            </a:prstGeom>
          </p:spPr>
        </p:pic>
        <p:pic>
          <p:nvPicPr>
            <p:cNvPr id="112" name="Picture 1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72866" y="5634911"/>
              <a:ext cx="717332" cy="193411"/>
            </a:xfrm>
            <a:prstGeom prst="rect">
              <a:avLst/>
            </a:prstGeom>
          </p:spPr>
        </p:pic>
        <p:pic>
          <p:nvPicPr>
            <p:cNvPr id="113" name="Picture 112"/>
            <p:cNvPicPr>
              <a:picLocks noChangeAspect="1"/>
            </p:cNvPicPr>
            <p:nvPr/>
          </p:nvPicPr>
          <p:blipFill>
            <a:blip r:embed="rId11"/>
            <a:stretch>
              <a:fillRect/>
            </a:stretch>
          </p:blipFill>
          <p:spPr>
            <a:xfrm>
              <a:off x="3793311" y="5060777"/>
              <a:ext cx="666780" cy="325812"/>
            </a:xfrm>
            <a:prstGeom prst="rect">
              <a:avLst/>
            </a:prstGeom>
          </p:spPr>
        </p:pic>
        <p:pic>
          <p:nvPicPr>
            <p:cNvPr id="114" name="Picture 113"/>
            <p:cNvPicPr>
              <a:picLocks noChangeAspect="1"/>
            </p:cNvPicPr>
            <p:nvPr/>
          </p:nvPicPr>
          <p:blipFill>
            <a:blip r:embed="rId12"/>
            <a:stretch>
              <a:fillRect/>
            </a:stretch>
          </p:blipFill>
          <p:spPr>
            <a:xfrm>
              <a:off x="5886291" y="5183127"/>
              <a:ext cx="798274" cy="245205"/>
            </a:xfrm>
            <a:prstGeom prst="rect">
              <a:avLst/>
            </a:prstGeom>
          </p:spPr>
        </p:pic>
        <p:pic>
          <p:nvPicPr>
            <p:cNvPr id="116" name="Picture 115"/>
            <p:cNvPicPr>
              <a:picLocks noChangeAspect="1"/>
            </p:cNvPicPr>
            <p:nvPr/>
          </p:nvPicPr>
          <p:blipFill rotWithShape="1">
            <a:blip r:embed="rId13" cstate="print">
              <a:extLst>
                <a:ext uri="{28A0092B-C50C-407E-A947-70E740481C1C}">
                  <a14:useLocalDpi xmlns:a14="http://schemas.microsoft.com/office/drawing/2010/main" val="0"/>
                </a:ext>
              </a:extLst>
            </a:blip>
            <a:srcRect l="5877" t="15935" r="6786" b="12373"/>
            <a:stretch/>
          </p:blipFill>
          <p:spPr>
            <a:xfrm>
              <a:off x="2334155" y="4892952"/>
              <a:ext cx="870422" cy="255238"/>
            </a:xfrm>
            <a:prstGeom prst="rect">
              <a:avLst/>
            </a:prstGeom>
          </p:spPr>
        </p:pic>
        <p:pic>
          <p:nvPicPr>
            <p:cNvPr id="117" name="Picture 116"/>
            <p:cNvPicPr>
              <a:picLocks noChangeAspect="1"/>
            </p:cNvPicPr>
            <p:nvPr/>
          </p:nvPicPr>
          <p:blipFill rotWithShape="1">
            <a:blip r:embed="rId14"/>
            <a:srcRect l="16067" t="34757" r="14786" b="33227"/>
            <a:stretch/>
          </p:blipFill>
          <p:spPr>
            <a:xfrm>
              <a:off x="5012616" y="5191083"/>
              <a:ext cx="824169" cy="214847"/>
            </a:xfrm>
            <a:prstGeom prst="rect">
              <a:avLst/>
            </a:prstGeom>
          </p:spPr>
        </p:pic>
        <p:pic>
          <p:nvPicPr>
            <p:cNvPr id="119" name="Picture 1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47677" y="4944513"/>
              <a:ext cx="674997" cy="126562"/>
            </a:xfrm>
            <a:prstGeom prst="rect">
              <a:avLst/>
            </a:prstGeom>
          </p:spPr>
        </p:pic>
        <p:pic>
          <p:nvPicPr>
            <p:cNvPr id="120" name="Picture 11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65775" y="4913667"/>
              <a:ext cx="548640" cy="182983"/>
            </a:xfrm>
            <a:prstGeom prst="rect">
              <a:avLst/>
            </a:prstGeom>
          </p:spPr>
        </p:pic>
        <p:pic>
          <p:nvPicPr>
            <p:cNvPr id="122" name="Picture 12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960380" y="4496224"/>
              <a:ext cx="772335" cy="180758"/>
            </a:xfrm>
            <a:prstGeom prst="rect">
              <a:avLst/>
            </a:prstGeom>
          </p:spPr>
        </p:pic>
        <p:pic>
          <p:nvPicPr>
            <p:cNvPr id="124" name="Picture 123"/>
            <p:cNvPicPr>
              <a:picLocks noChangeAspect="1"/>
            </p:cNvPicPr>
            <p:nvPr/>
          </p:nvPicPr>
          <p:blipFill rotWithShape="1">
            <a:blip r:embed="rId18">
              <a:extLst>
                <a:ext uri="{28A0092B-C50C-407E-A947-70E740481C1C}">
                  <a14:useLocalDpi xmlns:a14="http://schemas.microsoft.com/office/drawing/2010/main" val="0"/>
                </a:ext>
              </a:extLst>
            </a:blip>
            <a:srcRect l="4971" t="28054" r="67965" b="33066"/>
            <a:stretch/>
          </p:blipFill>
          <p:spPr>
            <a:xfrm>
              <a:off x="3082713" y="4081170"/>
              <a:ext cx="390603" cy="596959"/>
            </a:xfrm>
            <a:prstGeom prst="rect">
              <a:avLst/>
            </a:prstGeom>
          </p:spPr>
        </p:pic>
        <p:pic>
          <p:nvPicPr>
            <p:cNvPr id="126" name="Picture 125"/>
            <p:cNvPicPr>
              <a:picLocks noChangeAspect="1"/>
            </p:cNvPicPr>
            <p:nvPr/>
          </p:nvPicPr>
          <p:blipFill rotWithShape="1">
            <a:blip r:embed="rId18">
              <a:extLst>
                <a:ext uri="{28A0092B-C50C-407E-A947-70E740481C1C}">
                  <a14:useLocalDpi xmlns:a14="http://schemas.microsoft.com/office/drawing/2010/main" val="0"/>
                </a:ext>
              </a:extLst>
            </a:blip>
            <a:srcRect l="63594" t="35366" r="4235" b="34394"/>
            <a:stretch/>
          </p:blipFill>
          <p:spPr>
            <a:xfrm>
              <a:off x="4576618" y="4128424"/>
              <a:ext cx="365760" cy="365760"/>
            </a:xfrm>
            <a:prstGeom prst="rect">
              <a:avLst/>
            </a:prstGeom>
          </p:spPr>
        </p:pic>
        <p:pic>
          <p:nvPicPr>
            <p:cNvPr id="127" name="Picture 126"/>
            <p:cNvPicPr>
              <a:picLocks noChangeAspect="1"/>
            </p:cNvPicPr>
            <p:nvPr/>
          </p:nvPicPr>
          <p:blipFill rotWithShape="1">
            <a:blip r:embed="rId19"/>
            <a:srcRect l="12107" t="13191" r="11420" b="27105"/>
            <a:stretch/>
          </p:blipFill>
          <p:spPr>
            <a:xfrm>
              <a:off x="2322458" y="4181033"/>
              <a:ext cx="731520" cy="192908"/>
            </a:xfrm>
            <a:prstGeom prst="rect">
              <a:avLst/>
            </a:prstGeom>
          </p:spPr>
        </p:pic>
        <p:pic>
          <p:nvPicPr>
            <p:cNvPr id="128" name="Picture 12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921522" y="3542196"/>
              <a:ext cx="518147" cy="369516"/>
            </a:xfrm>
            <a:prstGeom prst="rect">
              <a:avLst/>
            </a:prstGeom>
          </p:spPr>
        </p:pic>
        <p:grpSp>
          <p:nvGrpSpPr>
            <p:cNvPr id="129" name="Group 128"/>
            <p:cNvGrpSpPr>
              <a:grpSpLocks noChangeAspect="1"/>
            </p:cNvGrpSpPr>
            <p:nvPr/>
          </p:nvGrpSpPr>
          <p:grpSpPr>
            <a:xfrm>
              <a:off x="3654159" y="3482218"/>
              <a:ext cx="365760" cy="428667"/>
              <a:chOff x="11227523" y="2315027"/>
              <a:chExt cx="565700" cy="647594"/>
            </a:xfrm>
          </p:grpSpPr>
          <p:pic>
            <p:nvPicPr>
              <p:cNvPr id="130" name="Picture 129"/>
              <p:cNvPicPr>
                <a:picLocks noChangeAspect="1"/>
              </p:cNvPicPr>
              <p:nvPr/>
            </p:nvPicPr>
            <p:blipFill rotWithShape="1">
              <a:blip r:embed="rId21"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31" name="Picture 130"/>
              <p:cNvPicPr>
                <a:picLocks noChangeAspect="1"/>
              </p:cNvPicPr>
              <p:nvPr/>
            </p:nvPicPr>
            <p:blipFill rotWithShape="1">
              <a:blip r:embed="rId22"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pic>
          <p:nvPicPr>
            <p:cNvPr id="132" name="Picture 4" descr="https://tool.microsoftsca.com/Content/assets/clients/928527.png"/>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t="23279" b="25592"/>
            <a:stretch/>
          </p:blipFill>
          <p:spPr bwMode="auto">
            <a:xfrm>
              <a:off x="4280707" y="2982271"/>
              <a:ext cx="873617" cy="223334"/>
            </a:xfrm>
            <a:prstGeom prst="rect">
              <a:avLst/>
            </a:prstGeom>
            <a:extLst>
              <a:ext uri="{909E8E84-426E-40DD-AFC4-6F175D3DCCD1}">
                <a14:hiddenFill xmlns:a14="http://schemas.microsoft.com/office/drawing/2010/main">
                  <a:solidFill>
                    <a:srgbClr val="FFFFFF"/>
                  </a:solidFill>
                </a14:hiddenFill>
              </a:ext>
            </a:extLst>
          </p:spPr>
        </p:pic>
        <p:pic>
          <p:nvPicPr>
            <p:cNvPr id="133" name="Picture 2" descr="http://blog.cloudfoundry.com/wp-content/static/cfcom/assets/images/logocf300square.jpg"/>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8467" t="9404" r="7177" b="12489"/>
            <a:stretch/>
          </p:blipFill>
          <p:spPr bwMode="auto">
            <a:xfrm>
              <a:off x="5346810" y="2750805"/>
              <a:ext cx="508206" cy="470561"/>
            </a:xfrm>
            <a:prstGeom prst="rect">
              <a:avLst/>
            </a:prstGeom>
            <a:extLst>
              <a:ext uri="{909E8E84-426E-40DD-AFC4-6F175D3DCCD1}">
                <a14:hiddenFill xmlns:a14="http://schemas.microsoft.com/office/drawing/2010/main">
                  <a:solidFill>
                    <a:srgbClr val="FFFFFF"/>
                  </a:solidFill>
                </a14:hiddenFill>
              </a:ext>
            </a:extLst>
          </p:spPr>
        </p:pic>
        <p:pic>
          <p:nvPicPr>
            <p:cNvPr id="134" name="Picture 2" descr="http://plugins.netbeans.org/data/images/1418381717_Jekastic_logo.png"/>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8266" t="22902" r="9035" b="33109"/>
            <a:stretch/>
          </p:blipFill>
          <p:spPr bwMode="auto">
            <a:xfrm>
              <a:off x="4612562" y="2725921"/>
              <a:ext cx="697606" cy="185533"/>
            </a:xfrm>
            <a:prstGeom prst="rect">
              <a:avLst/>
            </a:prstGeom>
            <a:extLst>
              <a:ext uri="{909E8E84-426E-40DD-AFC4-6F175D3DCCD1}">
                <a14:hiddenFill xmlns:a14="http://schemas.microsoft.com/office/drawing/2010/main">
                  <a:solidFill>
                    <a:srgbClr val="FFFFFF"/>
                  </a:solidFill>
                </a14:hiddenFill>
              </a:ext>
            </a:extLst>
          </p:spPr>
        </p:pic>
        <p:pic>
          <p:nvPicPr>
            <p:cNvPr id="135" name="Picture 134"/>
            <p:cNvPicPr>
              <a:picLocks noChangeAspect="1"/>
            </p:cNvPicPr>
            <p:nvPr/>
          </p:nvPicPr>
          <p:blipFill rotWithShape="1">
            <a:blip r:embed="rId26" cstate="print">
              <a:extLst>
                <a:ext uri="{28A0092B-C50C-407E-A947-70E740481C1C}">
                  <a14:useLocalDpi xmlns:a14="http://schemas.microsoft.com/office/drawing/2010/main" val="0"/>
                </a:ext>
              </a:extLst>
            </a:blip>
            <a:srcRect l="7440" t="3014" r="8808" b="11000"/>
            <a:stretch/>
          </p:blipFill>
          <p:spPr>
            <a:xfrm>
              <a:off x="2443654" y="3523946"/>
              <a:ext cx="365760" cy="335279"/>
            </a:xfrm>
            <a:prstGeom prst="rect">
              <a:avLst/>
            </a:prstGeom>
          </p:spPr>
        </p:pic>
        <p:pic>
          <p:nvPicPr>
            <p:cNvPr id="137" name="Picture 136"/>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445976" y="2041036"/>
              <a:ext cx="456502" cy="448586"/>
            </a:xfrm>
            <a:prstGeom prst="rect">
              <a:avLst/>
            </a:prstGeom>
          </p:spPr>
        </p:pic>
        <p:pic>
          <p:nvPicPr>
            <p:cNvPr id="138" name="Picture 137"/>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3120087" y="2190654"/>
              <a:ext cx="437799" cy="346134"/>
            </a:xfrm>
            <a:prstGeom prst="rect">
              <a:avLst/>
            </a:prstGeom>
          </p:spPr>
        </p:pic>
        <p:pic>
          <p:nvPicPr>
            <p:cNvPr id="139" name="Picture 138"/>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626520" y="2171198"/>
              <a:ext cx="555872" cy="347976"/>
            </a:xfrm>
            <a:prstGeom prst="rect">
              <a:avLst/>
            </a:prstGeom>
          </p:spPr>
        </p:pic>
        <p:pic>
          <p:nvPicPr>
            <p:cNvPr id="141" name="Picture 140"/>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6489503" y="3536174"/>
              <a:ext cx="365760" cy="365760"/>
            </a:xfrm>
            <a:prstGeom prst="rect">
              <a:avLst/>
            </a:prstGeom>
          </p:spPr>
        </p:pic>
        <p:pic>
          <p:nvPicPr>
            <p:cNvPr id="148" name="Picture 147"/>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4883326" y="1999747"/>
              <a:ext cx="675154" cy="366679"/>
            </a:xfrm>
            <a:prstGeom prst="rect">
              <a:avLst/>
            </a:prstGeom>
          </p:spPr>
        </p:pic>
        <p:pic>
          <p:nvPicPr>
            <p:cNvPr id="86" name="Picture 3" descr="image004"/>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3003902" y="5140157"/>
              <a:ext cx="640080" cy="246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rotWithShape="1">
            <a:blip r:embed="rId33" cstate="print">
              <a:extLst>
                <a:ext uri="{28A0092B-C50C-407E-A947-70E740481C1C}">
                  <a14:useLocalDpi xmlns:a14="http://schemas.microsoft.com/office/drawing/2010/main" val="0"/>
                </a:ext>
              </a:extLst>
            </a:blip>
            <a:srcRect l="12160" t="34834" r="12102" b="28291"/>
            <a:stretch/>
          </p:blipFill>
          <p:spPr>
            <a:xfrm>
              <a:off x="2293083" y="5158904"/>
              <a:ext cx="605276" cy="227716"/>
            </a:xfrm>
            <a:prstGeom prst="rect">
              <a:avLst/>
            </a:prstGeom>
          </p:spPr>
        </p:pic>
        <p:pic>
          <p:nvPicPr>
            <p:cNvPr id="4" name="Picture 3"/>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4594285" y="5128510"/>
              <a:ext cx="312852" cy="322700"/>
            </a:xfrm>
            <a:prstGeom prst="rect">
              <a:avLst/>
            </a:prstGeom>
          </p:spPr>
        </p:pic>
        <p:pic>
          <p:nvPicPr>
            <p:cNvPr id="5" name="Picture 4"/>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6268323" y="4878017"/>
              <a:ext cx="668624" cy="344145"/>
            </a:xfrm>
            <a:prstGeom prst="rect">
              <a:avLst/>
            </a:prstGeom>
          </p:spPr>
        </p:pic>
        <p:pic>
          <p:nvPicPr>
            <p:cNvPr id="6" name="Picture 5"/>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5053586" y="4907176"/>
              <a:ext cx="408892" cy="274060"/>
            </a:xfrm>
            <a:prstGeom prst="rect">
              <a:avLst/>
            </a:prstGeom>
          </p:spPr>
        </p:pic>
        <p:pic>
          <p:nvPicPr>
            <p:cNvPr id="7" name="Picture 6"/>
            <p:cNvPicPr>
              <a:picLocks noChangeAspect="1"/>
            </p:cNvPicPr>
            <p:nvPr/>
          </p:nvPicPr>
          <p:blipFill>
            <a:blip r:embed="rId37"/>
            <a:stretch>
              <a:fillRect/>
            </a:stretch>
          </p:blipFill>
          <p:spPr>
            <a:xfrm>
              <a:off x="5681706" y="4934896"/>
              <a:ext cx="528594" cy="187654"/>
            </a:xfrm>
            <a:prstGeom prst="rect">
              <a:avLst/>
            </a:prstGeom>
          </p:spPr>
        </p:pic>
        <p:pic>
          <p:nvPicPr>
            <p:cNvPr id="8" name="Picture 7"/>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3522012" y="4424287"/>
              <a:ext cx="246343" cy="246343"/>
            </a:xfrm>
            <a:prstGeom prst="rect">
              <a:avLst/>
            </a:prstGeom>
          </p:spPr>
        </p:pic>
        <p:pic>
          <p:nvPicPr>
            <p:cNvPr id="155" name="Picture 154"/>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2682715" y="5615760"/>
              <a:ext cx="775173" cy="250115"/>
            </a:xfrm>
            <a:prstGeom prst="rect">
              <a:avLst/>
            </a:prstGeom>
          </p:spPr>
        </p:pic>
        <p:pic>
          <p:nvPicPr>
            <p:cNvPr id="156" name="Picture 155"/>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4442353" y="5877571"/>
              <a:ext cx="656866" cy="225751"/>
            </a:xfrm>
            <a:prstGeom prst="rect">
              <a:avLst/>
            </a:prstGeom>
          </p:spPr>
        </p:pic>
        <p:pic>
          <p:nvPicPr>
            <p:cNvPr id="11" name="Picture 10"/>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5140210" y="5586106"/>
              <a:ext cx="781374" cy="312251"/>
            </a:xfrm>
            <a:prstGeom prst="rect">
              <a:avLst/>
            </a:prstGeom>
          </p:spPr>
        </p:pic>
        <p:pic>
          <p:nvPicPr>
            <p:cNvPr id="12" name="Picture 11"/>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4080173" y="5740817"/>
              <a:ext cx="292961" cy="387032"/>
            </a:xfrm>
            <a:prstGeom prst="rect">
              <a:avLst/>
            </a:prstGeom>
          </p:spPr>
        </p:pic>
        <p:pic>
          <p:nvPicPr>
            <p:cNvPr id="13" name="Picture 12"/>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5456706" y="3583464"/>
              <a:ext cx="822960" cy="258793"/>
            </a:xfrm>
            <a:prstGeom prst="rect">
              <a:avLst/>
            </a:prstGeom>
          </p:spPr>
        </p:pic>
        <p:pic>
          <p:nvPicPr>
            <p:cNvPr id="161" name="Picture 160"/>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2446321" y="2777300"/>
              <a:ext cx="356430" cy="434845"/>
            </a:xfrm>
            <a:prstGeom prst="rect">
              <a:avLst/>
            </a:prstGeom>
          </p:spPr>
        </p:pic>
        <p:pic>
          <p:nvPicPr>
            <p:cNvPr id="162" name="Picture 161"/>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3141419" y="2959632"/>
              <a:ext cx="830107" cy="267050"/>
            </a:xfrm>
            <a:prstGeom prst="rect">
              <a:avLst/>
            </a:prstGeom>
          </p:spPr>
        </p:pic>
        <p:pic>
          <p:nvPicPr>
            <p:cNvPr id="14" name="Picture 13"/>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6465562" y="2801807"/>
              <a:ext cx="365760" cy="390686"/>
            </a:xfrm>
            <a:prstGeom prst="rect">
              <a:avLst/>
            </a:prstGeom>
          </p:spPr>
        </p:pic>
        <p:pic>
          <p:nvPicPr>
            <p:cNvPr id="15" name="Picture 14"/>
            <p:cNvPicPr>
              <a:picLocks noChangeAspect="1"/>
            </p:cNvPicPr>
            <p:nvPr/>
          </p:nvPicPr>
          <p:blipFill>
            <a:blip r:embed="rId47"/>
            <a:stretch>
              <a:fillRect/>
            </a:stretch>
          </p:blipFill>
          <p:spPr>
            <a:xfrm>
              <a:off x="2910924" y="2741191"/>
              <a:ext cx="702750" cy="200276"/>
            </a:xfrm>
            <a:prstGeom prst="rect">
              <a:avLst/>
            </a:prstGeom>
          </p:spPr>
        </p:pic>
        <p:pic>
          <p:nvPicPr>
            <p:cNvPr id="34" name="Picture 33"/>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4962575" y="4393355"/>
              <a:ext cx="338141" cy="262014"/>
            </a:xfrm>
            <a:prstGeom prst="rect">
              <a:avLst/>
            </a:prstGeom>
          </p:spPr>
        </p:pic>
        <p:pic>
          <p:nvPicPr>
            <p:cNvPr id="121" name="Picture 120"/>
            <p:cNvPicPr>
              <a:picLocks noChangeAspect="1"/>
            </p:cNvPicPr>
            <p:nvPr/>
          </p:nvPicPr>
          <p:blipFill>
            <a:blip r:embed="rId49">
              <a:clrChange>
                <a:clrFrom>
                  <a:srgbClr val="FFFFFF"/>
                </a:clrFrom>
                <a:clrTo>
                  <a:srgbClr val="FFFFFF">
                    <a:alpha val="0"/>
                  </a:srgbClr>
                </a:clrTo>
              </a:clrChange>
            </a:blip>
            <a:stretch>
              <a:fillRect/>
            </a:stretch>
          </p:blipFill>
          <p:spPr>
            <a:xfrm>
              <a:off x="6003941" y="5602221"/>
              <a:ext cx="740302" cy="286182"/>
            </a:xfrm>
            <a:prstGeom prst="rect">
              <a:avLst/>
            </a:prstGeom>
          </p:spPr>
        </p:pic>
        <p:pic>
          <p:nvPicPr>
            <p:cNvPr id="125" name="Picture 124"/>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3687239" y="2746652"/>
              <a:ext cx="769818" cy="166280"/>
            </a:xfrm>
            <a:prstGeom prst="rect">
              <a:avLst/>
            </a:prstGeom>
          </p:spPr>
        </p:pic>
        <p:pic>
          <p:nvPicPr>
            <p:cNvPr id="149" name="Picture 148"/>
            <p:cNvPicPr>
              <a:picLocks noChangeAspect="1"/>
            </p:cNvPicPr>
            <p:nvPr/>
          </p:nvPicPr>
          <p:blipFill>
            <a:blip r:embed="rId5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48604" y="4369466"/>
              <a:ext cx="546783" cy="321813"/>
            </a:xfrm>
            <a:prstGeom prst="rect">
              <a:avLst/>
            </a:prstGeom>
          </p:spPr>
        </p:pic>
        <p:pic>
          <p:nvPicPr>
            <p:cNvPr id="152" name="Picture 151"/>
            <p:cNvPicPr>
              <a:picLocks noChangeAspect="1"/>
            </p:cNvPicPr>
            <p:nvPr/>
          </p:nvPicPr>
          <p:blipFill>
            <a:blip r:embed="rId52" cstate="screen">
              <a:extLst>
                <a:ext uri="{28A0092B-C50C-407E-A947-70E740481C1C}">
                  <a14:useLocalDpi xmlns:a14="http://schemas.microsoft.com/office/drawing/2010/main" val="0"/>
                </a:ext>
              </a:extLst>
            </a:blip>
            <a:stretch>
              <a:fillRect/>
            </a:stretch>
          </p:blipFill>
          <p:spPr>
            <a:xfrm>
              <a:off x="2446571" y="4442094"/>
              <a:ext cx="461622" cy="247818"/>
            </a:xfrm>
            <a:prstGeom prst="rect">
              <a:avLst/>
            </a:prstGeom>
          </p:spPr>
        </p:pic>
        <p:pic>
          <p:nvPicPr>
            <p:cNvPr id="157" name="Picture 156"/>
            <p:cNvPicPr>
              <a:picLocks noChangeAspect="1"/>
            </p:cNvPicPr>
            <p:nvPr/>
          </p:nvPicPr>
          <p:blipFill>
            <a:blip r:embed="rId53" cstate="screen">
              <a:extLst>
                <a:ext uri="{28A0092B-C50C-407E-A947-70E740481C1C}">
                  <a14:useLocalDpi xmlns:a14="http://schemas.microsoft.com/office/drawing/2010/main" val="0"/>
                </a:ext>
              </a:extLst>
            </a:blip>
            <a:stretch>
              <a:fillRect/>
            </a:stretch>
          </p:blipFill>
          <p:spPr>
            <a:xfrm>
              <a:off x="5119824" y="4218522"/>
              <a:ext cx="543155" cy="151583"/>
            </a:xfrm>
            <a:prstGeom prst="rect">
              <a:avLst/>
            </a:prstGeom>
          </p:spPr>
        </p:pic>
        <p:pic>
          <p:nvPicPr>
            <p:cNvPr id="159" name="Picture 158"/>
            <p:cNvPicPr>
              <a:picLocks noChangeAspect="1"/>
            </p:cNvPicPr>
            <p:nvPr/>
          </p:nvPicPr>
          <p:blipFill>
            <a:blip r:embed="rId54"/>
            <a:stretch>
              <a:fillRect/>
            </a:stretch>
          </p:blipFill>
          <p:spPr>
            <a:xfrm>
              <a:off x="4255160" y="3601467"/>
              <a:ext cx="973650" cy="260494"/>
            </a:xfrm>
            <a:prstGeom prst="rect">
              <a:avLst/>
            </a:prstGeom>
          </p:spPr>
        </p:pic>
        <p:pic>
          <p:nvPicPr>
            <p:cNvPr id="163" name="Picture 12" descr="https://libcloud.apache.org/images/media/libcloud-logo-with-text-medium.png"/>
            <p:cNvPicPr>
              <a:picLocks noChangeAspect="1" noChangeArrowheads="1"/>
            </p:cNvPicPr>
            <p:nvPr/>
          </p:nvPicPr>
          <p:blipFill>
            <a:blip r:embed="rId55" cstate="screen">
              <a:extLst>
                <a:ext uri="{28A0092B-C50C-407E-A947-70E740481C1C}">
                  <a14:useLocalDpi xmlns:a14="http://schemas.microsoft.com/office/drawing/2010/main" val="0"/>
                </a:ext>
              </a:extLst>
            </a:blip>
            <a:srcRect/>
            <a:stretch>
              <a:fillRect/>
            </a:stretch>
          </p:blipFill>
          <p:spPr bwMode="auto">
            <a:xfrm>
              <a:off x="5867241" y="2720188"/>
              <a:ext cx="541182" cy="541182"/>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163"/>
            <p:cNvPicPr>
              <a:picLocks noChangeAspect="1"/>
            </p:cNvPicPr>
            <p:nvPr/>
          </p:nvPicPr>
          <p:blipFill>
            <a:blip r:embed="rId5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57369" y="2084324"/>
              <a:ext cx="860231" cy="369899"/>
            </a:xfrm>
            <a:prstGeom prst="rect">
              <a:avLst/>
            </a:prstGeom>
          </p:spPr>
        </p:pic>
        <p:grpSp>
          <p:nvGrpSpPr>
            <p:cNvPr id="17" name="Group 16"/>
            <p:cNvGrpSpPr/>
            <p:nvPr/>
          </p:nvGrpSpPr>
          <p:grpSpPr>
            <a:xfrm>
              <a:off x="3600160" y="4202393"/>
              <a:ext cx="927762" cy="188976"/>
              <a:chOff x="7373149" y="5835234"/>
              <a:chExt cx="1015244" cy="220994"/>
            </a:xfrm>
          </p:grpSpPr>
          <p:pic>
            <p:nvPicPr>
              <p:cNvPr id="9" name="Picture 8"/>
              <p:cNvPicPr>
                <a:picLocks noChangeAspect="1"/>
              </p:cNvPicPr>
              <p:nvPr/>
            </p:nvPicPr>
            <p:blipFill rotWithShape="1">
              <a:blip r:embed="rId57" cstate="print">
                <a:extLst>
                  <a:ext uri="{28A0092B-C50C-407E-A947-70E740481C1C}">
                    <a14:useLocalDpi xmlns:a14="http://schemas.microsoft.com/office/drawing/2010/main" val="0"/>
                  </a:ext>
                </a:extLst>
              </a:blip>
              <a:srcRect t="1" r="76517" b="710"/>
              <a:stretch/>
            </p:blipFill>
            <p:spPr>
              <a:xfrm>
                <a:off x="7373149" y="5845034"/>
                <a:ext cx="250288" cy="203727"/>
              </a:xfrm>
              <a:prstGeom prst="rect">
                <a:avLst/>
              </a:prstGeom>
            </p:spPr>
          </p:pic>
          <p:pic>
            <p:nvPicPr>
              <p:cNvPr id="166" name="Picture 165"/>
              <p:cNvPicPr>
                <a:picLocks noChangeAspect="1"/>
              </p:cNvPicPr>
              <p:nvPr/>
            </p:nvPicPr>
            <p:blipFill rotWithShape="1">
              <a:blip r:embed="rId57" cstate="print">
                <a:extLst>
                  <a:ext uri="{28A0092B-C50C-407E-A947-70E740481C1C}">
                    <a14:useLocalDpi xmlns:a14="http://schemas.microsoft.com/office/drawing/2010/main" val="0"/>
                  </a:ext>
                </a:extLst>
              </a:blip>
              <a:srcRect l="30286" t="-4617" b="-2"/>
              <a:stretch/>
            </p:blipFill>
            <p:spPr>
              <a:xfrm>
                <a:off x="7623437" y="5835234"/>
                <a:ext cx="764956" cy="220994"/>
              </a:xfrm>
              <a:prstGeom prst="rect">
                <a:avLst/>
              </a:prstGeom>
            </p:spPr>
          </p:pic>
        </p:grpSp>
        <p:pic>
          <p:nvPicPr>
            <p:cNvPr id="170" name="Picture 169"/>
            <p:cNvPicPr>
              <a:picLocks noChangeAspect="1"/>
            </p:cNvPicPr>
            <p:nvPr/>
          </p:nvPicPr>
          <p:blipFill>
            <a:blip r:embed="rId58" cstate="print">
              <a:extLst>
                <a:ext uri="{28A0092B-C50C-407E-A947-70E740481C1C}">
                  <a14:useLocalDpi xmlns:a14="http://schemas.microsoft.com/office/drawing/2010/main" val="0"/>
                </a:ext>
              </a:extLst>
            </a:blip>
            <a:stretch>
              <a:fillRect/>
            </a:stretch>
          </p:blipFill>
          <p:spPr>
            <a:xfrm>
              <a:off x="5767528" y="4148401"/>
              <a:ext cx="941013" cy="280063"/>
            </a:xfrm>
            <a:prstGeom prst="rect">
              <a:avLst/>
            </a:prstGeom>
          </p:spPr>
        </p:pic>
        <p:pic>
          <p:nvPicPr>
            <p:cNvPr id="171" name="Picture 170"/>
            <p:cNvPicPr>
              <a:picLocks noChangeAspect="1"/>
            </p:cNvPicPr>
            <p:nvPr/>
          </p:nvPicPr>
          <p:blipFill>
            <a:blip r:embed="rId59" cstate="print">
              <a:extLst>
                <a:ext uri="{28A0092B-C50C-407E-A947-70E740481C1C}">
                  <a14:useLocalDpi xmlns:a14="http://schemas.microsoft.com/office/drawing/2010/main" val="0"/>
                </a:ext>
              </a:extLst>
            </a:blip>
            <a:stretch>
              <a:fillRect/>
            </a:stretch>
          </p:blipFill>
          <p:spPr>
            <a:xfrm>
              <a:off x="5484028" y="4458201"/>
              <a:ext cx="762798" cy="206392"/>
            </a:xfrm>
            <a:prstGeom prst="rect">
              <a:avLst/>
            </a:prstGeom>
          </p:spPr>
        </p:pic>
        <p:pic>
          <p:nvPicPr>
            <p:cNvPr id="21" name="Picture 20"/>
            <p:cNvPicPr>
              <a:picLocks noChangeAspect="1"/>
            </p:cNvPicPr>
            <p:nvPr/>
          </p:nvPicPr>
          <p:blipFill>
            <a:blip r:embed="rId60"/>
            <a:stretch>
              <a:fillRect/>
            </a:stretch>
          </p:blipFill>
          <p:spPr>
            <a:xfrm>
              <a:off x="5515217" y="2045043"/>
              <a:ext cx="376556" cy="444579"/>
            </a:xfrm>
            <a:prstGeom prst="rect">
              <a:avLst/>
            </a:prstGeom>
          </p:spPr>
        </p:pic>
        <p:pic>
          <p:nvPicPr>
            <p:cNvPr id="136" name="Picture 135"/>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2933452" y="1877151"/>
              <a:ext cx="895429" cy="418130"/>
            </a:xfrm>
            <a:prstGeom prst="rect">
              <a:avLst/>
            </a:prstGeom>
          </p:spPr>
        </p:pic>
        <p:pic>
          <p:nvPicPr>
            <p:cNvPr id="25" name="Picture 24"/>
            <p:cNvPicPr>
              <a:picLocks noChangeAspect="1"/>
            </p:cNvPicPr>
            <p:nvPr/>
          </p:nvPicPr>
          <p:blipFill>
            <a:blip r:embed="rId62"/>
            <a:stretch>
              <a:fillRect/>
            </a:stretch>
          </p:blipFill>
          <p:spPr>
            <a:xfrm>
              <a:off x="4130911" y="2026879"/>
              <a:ext cx="780782" cy="205606"/>
            </a:xfrm>
            <a:prstGeom prst="rect">
              <a:avLst/>
            </a:prstGeom>
          </p:spPr>
        </p:pic>
        <p:pic>
          <p:nvPicPr>
            <p:cNvPr id="26" name="Picture 25"/>
            <p:cNvPicPr>
              <a:picLocks noChangeAspect="1"/>
            </p:cNvPicPr>
            <p:nvPr/>
          </p:nvPicPr>
          <p:blipFill>
            <a:blip r:embed="rId63"/>
            <a:stretch>
              <a:fillRect/>
            </a:stretch>
          </p:blipFill>
          <p:spPr>
            <a:xfrm>
              <a:off x="4280663" y="2337337"/>
              <a:ext cx="701086" cy="149565"/>
            </a:xfrm>
            <a:prstGeom prst="rect">
              <a:avLst/>
            </a:prstGeom>
          </p:spPr>
        </p:pic>
      </p:grpSp>
      <p:sp>
        <p:nvSpPr>
          <p:cNvPr id="181" name="TextBox 180"/>
          <p:cNvSpPr txBox="1"/>
          <p:nvPr/>
        </p:nvSpPr>
        <p:spPr>
          <a:xfrm>
            <a:off x="3074038" y="1808670"/>
            <a:ext cx="970158" cy="4878523"/>
          </a:xfrm>
          <a:prstGeom prst="rect">
            <a:avLst/>
          </a:prstGeom>
          <a:solidFill>
            <a:srgbClr val="0078D7">
              <a:lumMod val="60000"/>
              <a:lumOff val="40000"/>
              <a:alpha val="30000"/>
            </a:srgbClr>
          </a:solidFill>
          <a:ln w="25400" cap="flat" cmpd="sng" algn="ctr">
            <a:noFill/>
            <a:prstDash val="dash"/>
            <a:headEnd type="none" w="med" len="med"/>
            <a:tailEnd type="none" w="med" len="med"/>
          </a:ln>
          <a:effectLst/>
        </p:spPr>
        <p:txBody>
          <a:bodyPr rot="0" spcFirstLastPara="0" vertOverflow="overflow" horzOverflow="overflow" vert="horz" wrap="square" lIns="0" tIns="149217" rIns="0" bIns="45720" numCol="1" spcCol="0" rtlCol="0" fromWordArt="0" anchor="b" anchorCtr="0" forceAA="0" compatLnSpc="1">
            <a:prstTxWarp prst="textNoShape">
              <a:avLst/>
            </a:prstTxWarp>
            <a:noAutofit/>
          </a:bodyPr>
          <a:lstStyle>
            <a:defPPr>
              <a:defRPr lang="en-US"/>
            </a:defPPr>
            <a:lvl1pPr algn="ctr" defTabSz="951028" fontAlgn="base">
              <a:lnSpc>
                <a:spcPct val="90000"/>
              </a:lnSpc>
              <a:spcBef>
                <a:spcPct val="0"/>
              </a:spcBef>
              <a:spcAft>
                <a:spcPct val="0"/>
              </a:spcAft>
              <a:defRPr sz="2448"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Trust In Microsoft</a:t>
            </a:r>
          </a:p>
        </p:txBody>
      </p:sp>
      <p:sp>
        <p:nvSpPr>
          <p:cNvPr id="182" name="TextBox 181"/>
          <p:cNvSpPr txBox="1"/>
          <p:nvPr/>
        </p:nvSpPr>
        <p:spPr>
          <a:xfrm>
            <a:off x="4044852" y="1808670"/>
            <a:ext cx="4843331" cy="4878523"/>
          </a:xfrm>
          <a:prstGeom prst="rect">
            <a:avLst/>
          </a:prstGeom>
          <a:solidFill>
            <a:srgbClr val="0078D7">
              <a:lumMod val="60000"/>
              <a:lumOff val="40000"/>
              <a:alpha val="30000"/>
            </a:srgbClr>
          </a:solidFill>
          <a:ln w="25400" cap="flat" cmpd="sng" algn="ctr">
            <a:no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defPPr>
              <a:defRPr lang="en-US"/>
            </a:defPPr>
            <a:lvl1pPr algn="ctr" defTabSz="951028" fontAlgn="base">
              <a:lnSpc>
                <a:spcPct val="90000"/>
              </a:lnSpc>
              <a:spcBef>
                <a:spcPct val="0"/>
              </a:spcBef>
              <a:spcAft>
                <a:spcPct val="0"/>
              </a:spcAft>
              <a:defRPr sz="2448"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600" b="1" i="1" u="none" strike="noStrike" kern="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 Now Across Your Entire Stack! </a:t>
            </a:r>
            <a:endParaRPr kumimoji="0" lang="en-US" sz="2000" b="1" i="1" u="none" strike="noStrike" kern="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4210918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1"/>
                                        </p:tgtEl>
                                        <p:attrNameLst>
                                          <p:attrName>style.visibility</p:attrName>
                                        </p:attrNameLst>
                                      </p:cBhvr>
                                      <p:to>
                                        <p:strVal val="visible"/>
                                      </p:to>
                                    </p:set>
                                    <p:animEffect transition="in" filter="wipe(left)">
                                      <p:cBhvr>
                                        <p:cTn id="7" dur="750"/>
                                        <p:tgtEl>
                                          <p:spTgt spid="18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82"/>
                                        </p:tgtEl>
                                        <p:attrNameLst>
                                          <p:attrName>style.visibility</p:attrName>
                                        </p:attrNameLst>
                                      </p:cBhvr>
                                      <p:to>
                                        <p:strVal val="visible"/>
                                      </p:to>
                                    </p:set>
                                    <p:animEffect transition="in" filter="wipe(left)">
                                      <p:cBhvr>
                                        <p:cTn id="16" dur="750"/>
                                        <p:tgtEl>
                                          <p:spTgt spid="182"/>
                                        </p:tgtEl>
                                      </p:cBhvr>
                                    </p:animEffect>
                                  </p:childTnLst>
                                </p:cTn>
                              </p:par>
                            </p:childTnLst>
                          </p:cTn>
                        </p:par>
                        <p:par>
                          <p:cTn id="17" fill="hold">
                            <p:stCondLst>
                              <p:cond delay="1250"/>
                            </p:stCondLst>
                            <p:childTnLst>
                              <p:par>
                                <p:cTn id="18" presetID="53" presetClass="entr" presetSubtype="16" fill="hold" grpId="0" nodeType="afterEffect">
                                  <p:stCondLst>
                                    <p:cond delay="0"/>
                                  </p:stCondLst>
                                  <p:childTnLst>
                                    <p:set>
                                      <p:cBhvr>
                                        <p:cTn id="19" dur="1" fill="hold">
                                          <p:stCondLst>
                                            <p:cond delay="0"/>
                                          </p:stCondLst>
                                        </p:cTn>
                                        <p:tgtEl>
                                          <p:spTgt spid="160"/>
                                        </p:tgtEl>
                                        <p:attrNameLst>
                                          <p:attrName>style.visibility</p:attrName>
                                        </p:attrNameLst>
                                      </p:cBhvr>
                                      <p:to>
                                        <p:strVal val="visible"/>
                                      </p:to>
                                    </p:set>
                                    <p:anim calcmode="lin" valueType="num">
                                      <p:cBhvr>
                                        <p:cTn id="20" dur="500" fill="hold"/>
                                        <p:tgtEl>
                                          <p:spTgt spid="160"/>
                                        </p:tgtEl>
                                        <p:attrNameLst>
                                          <p:attrName>ppt_w</p:attrName>
                                        </p:attrNameLst>
                                      </p:cBhvr>
                                      <p:tavLst>
                                        <p:tav tm="0">
                                          <p:val>
                                            <p:fltVal val="0"/>
                                          </p:val>
                                        </p:tav>
                                        <p:tav tm="100000">
                                          <p:val>
                                            <p:strVal val="#ppt_w"/>
                                          </p:val>
                                        </p:tav>
                                      </p:tavLst>
                                    </p:anim>
                                    <p:anim calcmode="lin" valueType="num">
                                      <p:cBhvr>
                                        <p:cTn id="21" dur="500" fill="hold"/>
                                        <p:tgtEl>
                                          <p:spTgt spid="160"/>
                                        </p:tgtEl>
                                        <p:attrNameLst>
                                          <p:attrName>ppt_h</p:attrName>
                                        </p:attrNameLst>
                                      </p:cBhvr>
                                      <p:tavLst>
                                        <p:tav tm="0">
                                          <p:val>
                                            <p:fltVal val="0"/>
                                          </p:val>
                                        </p:tav>
                                        <p:tav tm="100000">
                                          <p:val>
                                            <p:strVal val="#ppt_h"/>
                                          </p:val>
                                        </p:tav>
                                      </p:tavLst>
                                    </p:anim>
                                    <p:animEffect transition="in" filter="fade">
                                      <p:cBhvr>
                                        <p:cTn id="22"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p:bldP spid="181" grpId="0" animBg="1"/>
      <p:bldP spid="18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32440" y="599304"/>
            <a:ext cx="8754140" cy="1061483"/>
          </a:xfrm>
        </p:spPr>
        <p:txBody>
          <a:bodyPr/>
          <a:lstStyle/>
          <a:p>
            <a:pPr algn="ctr"/>
            <a:r>
              <a:rPr lang="en-US" dirty="0"/>
              <a:t>Assumptions</a:t>
            </a:r>
          </a:p>
        </p:txBody>
      </p:sp>
      <p:sp>
        <p:nvSpPr>
          <p:cNvPr id="80" name="Rectangle 79"/>
          <p:cNvSpPr/>
          <p:nvPr/>
        </p:nvSpPr>
        <p:spPr bwMode="auto">
          <a:xfrm>
            <a:off x="556390" y="3185452"/>
            <a:ext cx="11158151" cy="24929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lvl="0" defTabSz="914102" fontAlgn="base">
              <a:lnSpc>
                <a:spcPct val="150000"/>
              </a:lnSpc>
              <a:spcBef>
                <a:spcPct val="0"/>
              </a:spcBef>
              <a:spcAft>
                <a:spcPct val="0"/>
              </a:spcAft>
              <a:defRPr/>
            </a:pPr>
            <a:r>
              <a:rPr lang="en-US" sz="3600" kern="0" spc="-74" dirty="0">
                <a:ln w="3175">
                  <a:noFill/>
                </a:ln>
                <a:solidFill>
                  <a:srgbClr val="002060"/>
                </a:solidFill>
                <a:latin typeface="Segoe UI Light" panose="020B0502040204020203" pitchFamily="34" charset="0"/>
                <a:cs typeface="Segoe UI Light" panose="020B0502040204020203" pitchFamily="34" charset="0"/>
              </a:rPr>
              <a:t>- Basic knowledge of Linux / Unix command line</a:t>
            </a:r>
          </a:p>
          <a:p>
            <a:pPr marL="28012" lvl="0" defTabSz="914102" fontAlgn="base">
              <a:lnSpc>
                <a:spcPct val="150000"/>
              </a:lnSpc>
              <a:spcBef>
                <a:spcPct val="0"/>
              </a:spcBef>
              <a:spcAft>
                <a:spcPct val="0"/>
              </a:spcAft>
              <a:defRPr/>
            </a:pPr>
            <a:r>
              <a:rPr lang="en-US" sz="3600" kern="0" spc="-74" dirty="0">
                <a:ln w="3175">
                  <a:noFill/>
                </a:ln>
                <a:solidFill>
                  <a:srgbClr val="002060"/>
                </a:solidFill>
                <a:latin typeface="Segoe UI Light" panose="020B0502040204020203" pitchFamily="34" charset="0"/>
                <a:cs typeface="Segoe UI Light" panose="020B0502040204020203" pitchFamily="34" charset="0"/>
              </a:rPr>
              <a:t>- Current Azure subscription </a:t>
            </a:r>
            <a:r>
              <a:rPr lang="mr-IN" sz="3600" kern="0" spc="-74" dirty="0">
                <a:ln w="3175">
                  <a:noFill/>
                </a:ln>
                <a:solidFill>
                  <a:srgbClr val="002060"/>
                </a:solidFill>
                <a:latin typeface="Segoe UI Light" panose="020B0502040204020203" pitchFamily="34" charset="0"/>
                <a:cs typeface="Segoe UI Light" panose="020B0502040204020203" pitchFamily="34" charset="0"/>
              </a:rPr>
              <a:t>–</a:t>
            </a:r>
            <a:r>
              <a:rPr lang="en-US" sz="3600" kern="0" spc="-74" dirty="0">
                <a:ln w="3175">
                  <a:noFill/>
                </a:ln>
                <a:solidFill>
                  <a:srgbClr val="002060"/>
                </a:solidFill>
                <a:latin typeface="Segoe UI Light" panose="020B0502040204020203" pitchFamily="34" charset="0"/>
                <a:cs typeface="Segoe UI Light" panose="020B0502040204020203" pitchFamily="34" charset="0"/>
              </a:rPr>
              <a:t> 30 Day Free Trial w/ $200 credit</a:t>
            </a:r>
          </a:p>
          <a:p>
            <a:pPr marL="28012" lvl="0" defTabSz="914102" fontAlgn="base">
              <a:lnSpc>
                <a:spcPct val="150000"/>
              </a:lnSpc>
              <a:spcBef>
                <a:spcPct val="0"/>
              </a:spcBef>
              <a:spcAft>
                <a:spcPct val="0"/>
              </a:spcAft>
              <a:defRPr/>
            </a:pPr>
            <a:r>
              <a:rPr lang="en-US" sz="3600" kern="0" spc="-74" dirty="0">
                <a:ln w="3175">
                  <a:noFill/>
                </a:ln>
                <a:solidFill>
                  <a:srgbClr val="002060"/>
                </a:solidFill>
                <a:latin typeface="Segoe UI Light" panose="020B0502040204020203" pitchFamily="34" charset="0"/>
                <a:cs typeface="Segoe UI Light" panose="020B0502040204020203" pitchFamily="34" charset="0"/>
              </a:rPr>
              <a:t>- Systems Administration / Network Administration Experience</a:t>
            </a:r>
            <a:endParaRPr kumimoji="0" lang="en-US" sz="3600" b="0" i="0" u="none" strike="noStrike" kern="0" cap="none" spc="-74" normalizeH="0" baseline="0" noProof="0" dirty="0">
              <a:ln w="3175">
                <a:noFill/>
              </a:ln>
              <a:solidFill>
                <a:srgbClr val="002060"/>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67824353"/>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1564152"/>
            <a:ext cx="11605915" cy="2975195"/>
          </a:xfrm>
        </p:spPr>
        <p:txBody>
          <a:bodyPr/>
          <a:lstStyle/>
          <a:p>
            <a:pPr algn="ctr"/>
            <a:r>
              <a:rPr lang="en-US" sz="3200" dirty="0">
                <a:solidFill>
                  <a:srgbClr val="002060"/>
                </a:solidFill>
              </a:rPr>
              <a:t>- Source control via GitHub </a:t>
            </a:r>
            <a:br>
              <a:rPr lang="en-US" sz="3200" dirty="0">
                <a:solidFill>
                  <a:srgbClr val="002060"/>
                </a:solidFill>
              </a:rPr>
            </a:br>
            <a:r>
              <a:rPr lang="en-US" sz="3200" dirty="0">
                <a:solidFill>
                  <a:srgbClr val="002060"/>
                </a:solidFill>
              </a:rPr>
              <a:t>- Setup VS Code</a:t>
            </a:r>
            <a:br>
              <a:rPr lang="en-US" sz="3200" dirty="0">
                <a:solidFill>
                  <a:srgbClr val="002060"/>
                </a:solidFill>
              </a:rPr>
            </a:br>
            <a:r>
              <a:rPr lang="en-US" sz="3200" dirty="0">
                <a:solidFill>
                  <a:srgbClr val="002060"/>
                </a:solidFill>
              </a:rPr>
              <a:t>- Setup desktop environment (Mac or Linux)</a:t>
            </a:r>
            <a:br>
              <a:rPr lang="en-US" sz="3200" dirty="0">
                <a:solidFill>
                  <a:srgbClr val="002060"/>
                </a:solidFill>
              </a:rPr>
            </a:br>
            <a:r>
              <a:rPr lang="en-US" sz="3200" dirty="0">
                <a:solidFill>
                  <a:srgbClr val="002060"/>
                </a:solidFill>
              </a:rPr>
              <a:t>- VS Code Integrated Terminal Demo</a:t>
            </a:r>
            <a:br>
              <a:rPr lang="en-US" sz="3200" dirty="0">
                <a:solidFill>
                  <a:srgbClr val="002060"/>
                </a:solidFill>
              </a:rPr>
            </a:br>
            <a:r>
              <a:rPr lang="en-US" sz="3200" dirty="0">
                <a:solidFill>
                  <a:srgbClr val="002060"/>
                </a:solidFill>
              </a:rPr>
              <a:t>- Azure Deployment Demo</a:t>
            </a:r>
            <a:br>
              <a:rPr lang="en-US" sz="3200" dirty="0">
                <a:solidFill>
                  <a:srgbClr val="002060"/>
                </a:solidFill>
              </a:rPr>
            </a:br>
            <a:r>
              <a:rPr lang="en-US" sz="3200" dirty="0">
                <a:solidFill>
                  <a:srgbClr val="002060"/>
                </a:solidFill>
              </a:rPr>
              <a:t>- Touch on Azure CLI</a:t>
            </a:r>
            <a:r>
              <a:rPr lang="en-US" sz="3200" dirty="0">
                <a:solidFill>
                  <a:schemeClr val="accent4">
                    <a:lumMod val="75000"/>
                  </a:schemeClr>
                </a:solidFill>
              </a:rPr>
              <a:t/>
            </a:r>
            <a:br>
              <a:rPr lang="en-US" sz="3200" dirty="0">
                <a:solidFill>
                  <a:schemeClr val="accent4">
                    <a:lumMod val="75000"/>
                  </a:schemeClr>
                </a:solidFill>
              </a:rPr>
            </a:br>
            <a:r>
              <a:rPr lang="en-US" sz="3200" dirty="0">
                <a:solidFill>
                  <a:schemeClr val="accent4">
                    <a:lumMod val="75000"/>
                  </a:schemeClr>
                </a:solidFill>
              </a:rPr>
              <a:t/>
            </a:r>
            <a:br>
              <a:rPr lang="en-US" sz="3200" dirty="0">
                <a:solidFill>
                  <a:schemeClr val="accent4">
                    <a:lumMod val="75000"/>
                  </a:schemeClr>
                </a:solidFill>
              </a:rPr>
            </a:br>
            <a:r>
              <a:rPr lang="en-US" sz="2000" dirty="0">
                <a:solidFill>
                  <a:schemeClr val="accent4">
                    <a:lumMod val="75000"/>
                  </a:schemeClr>
                </a:solidFill>
              </a:rPr>
              <a:t/>
            </a:r>
            <a:br>
              <a:rPr lang="en-US" sz="2000" dirty="0">
                <a:solidFill>
                  <a:schemeClr val="accent4">
                    <a:lumMod val="75000"/>
                  </a:schemeClr>
                </a:solidFill>
              </a:rPr>
            </a:br>
            <a:endParaRPr lang="en-US" sz="2000" dirty="0">
              <a:solidFill>
                <a:schemeClr val="accent4">
                  <a:lumMod val="75000"/>
                </a:schemeClr>
              </a:solidFill>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
        <p:nvSpPr>
          <p:cNvPr id="7" name="Title 2"/>
          <p:cNvSpPr txBox="1">
            <a:spLocks/>
          </p:cNvSpPr>
          <p:nvPr/>
        </p:nvSpPr>
        <p:spPr>
          <a:xfrm>
            <a:off x="1832440" y="599304"/>
            <a:ext cx="8754140" cy="1061483"/>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dirty="0"/>
              <a:t>What we will cover</a:t>
            </a:r>
          </a:p>
          <a:p>
            <a:pPr algn="ctr"/>
            <a:endParaRPr lang="en-US" dirty="0"/>
          </a:p>
        </p:txBody>
      </p:sp>
    </p:spTree>
    <p:extLst>
      <p:ext uri="{BB962C8B-B14F-4D97-AF65-F5344CB8AC3E}">
        <p14:creationId xmlns:p14="http://schemas.microsoft.com/office/powerpoint/2010/main" val="130009304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DEMO</a:t>
            </a:r>
          </a:p>
        </p:txBody>
      </p:sp>
    </p:spTree>
    <p:extLst>
      <p:ext uri="{BB962C8B-B14F-4D97-AF65-F5344CB8AC3E}">
        <p14:creationId xmlns:p14="http://schemas.microsoft.com/office/powerpoint/2010/main" val="4708227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lang="en-US" dirty="0">
                <a:solidFill>
                  <a:schemeClr val="tx1"/>
                </a:solidFill>
              </a:rPr>
              <a:t>Q &amp; A</a:t>
            </a:r>
            <a:endPar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endParaRPr>
          </a:p>
        </p:txBody>
      </p:sp>
    </p:spTree>
    <p:extLst>
      <p:ext uri="{BB962C8B-B14F-4D97-AF65-F5344CB8AC3E}">
        <p14:creationId xmlns:p14="http://schemas.microsoft.com/office/powerpoint/2010/main" val="8094913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861200" y="219508"/>
            <a:ext cx="8162985" cy="2857521"/>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9542" y="2705100"/>
            <a:ext cx="7226300" cy="3924300"/>
          </a:xfrm>
          <a:prstGeom prst="rect">
            <a:avLst/>
          </a:prstGeom>
        </p:spPr>
      </p:pic>
    </p:spTree>
    <p:extLst>
      <p:ext uri="{BB962C8B-B14F-4D97-AF65-F5344CB8AC3E}">
        <p14:creationId xmlns:p14="http://schemas.microsoft.com/office/powerpoint/2010/main" val="1636619109"/>
      </p:ext>
    </p:extLst>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2272" y="719807"/>
            <a:ext cx="8162985" cy="2990872"/>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7958" y="163281"/>
            <a:ext cx="6955143" cy="6515099"/>
          </a:xfrm>
          <a:prstGeom prst="rect">
            <a:avLst/>
          </a:prstGeom>
        </p:spPr>
      </p:pic>
    </p:spTree>
    <p:extLst>
      <p:ext uri="{BB962C8B-B14F-4D97-AF65-F5344CB8AC3E}">
        <p14:creationId xmlns:p14="http://schemas.microsoft.com/office/powerpoint/2010/main" val="445799399"/>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006828" y="600357"/>
            <a:ext cx="8153460" cy="212409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6737" y="2485572"/>
            <a:ext cx="7226300" cy="3898900"/>
          </a:xfrm>
          <a:prstGeom prst="rect">
            <a:avLst/>
          </a:prstGeom>
        </p:spPr>
      </p:pic>
    </p:spTree>
    <p:extLst>
      <p:ext uri="{BB962C8B-B14F-4D97-AF65-F5344CB8AC3E}">
        <p14:creationId xmlns:p14="http://schemas.microsoft.com/office/powerpoint/2010/main" val="548988689"/>
      </p:ext>
    </p:extLst>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3788" y="228600"/>
            <a:ext cx="9815362" cy="707886"/>
          </a:xfrm>
          <a:prstGeom prst="rect">
            <a:avLst/>
          </a:prstGeom>
          <a:noFill/>
        </p:spPr>
        <p:txBody>
          <a:bodyPr wrap="square" rtlCol="0">
            <a:spAutoFit/>
          </a:bodyPr>
          <a:lstStyle/>
          <a:p>
            <a:r>
              <a:rPr lang="en-US" sz="4000" dirty="0">
                <a:latin typeface="Segoe UI" panose="020B0502040204020203" pitchFamily="34" charset="0"/>
                <a:cs typeface="Segoe UI" panose="020B0502040204020203" pitchFamily="34" charset="0"/>
              </a:rPr>
              <a:t>MAKE THE MOST OF YOUR EXPERIENCE</a:t>
            </a:r>
          </a:p>
        </p:txBody>
      </p:sp>
      <p:graphicFrame>
        <p:nvGraphicFramePr>
          <p:cNvPr id="7" name="Diagram 6"/>
          <p:cNvGraphicFramePr/>
          <p:nvPr>
            <p:extLst/>
          </p:nvPr>
        </p:nvGraphicFramePr>
        <p:xfrm>
          <a:off x="411480" y="1087583"/>
          <a:ext cx="10883766" cy="52795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8639033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gradFill>
                  <a:gsLst>
                    <a:gs pos="1250">
                      <a:schemeClr val="accent4"/>
                    </a:gs>
                    <a:gs pos="100000">
                      <a:schemeClr val="accent4"/>
                    </a:gs>
                  </a:gsLst>
                  <a:lin ang="5400000" scaled="0"/>
                </a:gradFill>
                <a:ea typeface="MS PGothic" pitchFamily="34" charset="-128"/>
                <a:cs typeface="+mn-cs"/>
              </a:rPr>
              <a:t>What Next?</a:t>
            </a:r>
          </a:p>
        </p:txBody>
      </p:sp>
      <p:sp>
        <p:nvSpPr>
          <p:cNvPr id="3" name="Content Placeholder 2"/>
          <p:cNvSpPr>
            <a:spLocks noGrp="1"/>
          </p:cNvSpPr>
          <p:nvPr>
            <p:ph idx="4294967295"/>
          </p:nvPr>
        </p:nvSpPr>
        <p:spPr>
          <a:xfrm>
            <a:off x="444843" y="1482726"/>
            <a:ext cx="11336031" cy="4893360"/>
          </a:xfrm>
        </p:spPr>
        <p:txBody>
          <a:bodyPr/>
          <a:lstStyle/>
          <a:p>
            <a:r>
              <a:rPr lang="en-US" sz="3600" dirty="0"/>
              <a:t>GitHub </a:t>
            </a:r>
            <a:r>
              <a:rPr lang="en-US" sz="3600" dirty="0">
                <a:hlinkClick r:id="rId2"/>
              </a:rPr>
              <a:t>https://github.com/jldeen/SVCC-AzureMgmtxplat</a:t>
            </a:r>
            <a:endParaRPr lang="en-US" sz="3600" dirty="0"/>
          </a:p>
          <a:p>
            <a:pPr lvl="1"/>
            <a:r>
              <a:rPr lang="en-US" dirty="0"/>
              <a:t>Deck</a:t>
            </a:r>
          </a:p>
          <a:p>
            <a:pPr lvl="1"/>
            <a:r>
              <a:rPr lang="en-US" dirty="0"/>
              <a:t>Install scripts</a:t>
            </a:r>
          </a:p>
          <a:p>
            <a:pPr lvl="1"/>
            <a:r>
              <a:rPr lang="en-US" dirty="0"/>
              <a:t>Deployment scripts</a:t>
            </a:r>
          </a:p>
          <a:p>
            <a:pPr lvl="1"/>
            <a:r>
              <a:rPr lang="en-US" dirty="0" err="1"/>
              <a:t>Settings.json</a:t>
            </a:r>
            <a:r>
              <a:rPr lang="en-US" dirty="0"/>
              <a:t> file for VS Code </a:t>
            </a:r>
            <a:r>
              <a:rPr lang="mr-IN" dirty="0"/>
              <a:t>–</a:t>
            </a:r>
            <a:r>
              <a:rPr lang="en-US" dirty="0"/>
              <a:t> Ubuntu, OS X, Windows</a:t>
            </a:r>
          </a:p>
          <a:p>
            <a:pPr lvl="1"/>
            <a:r>
              <a:rPr lang="en-US" dirty="0"/>
              <a:t>Extras</a:t>
            </a:r>
            <a:br>
              <a:rPr lang="en-US" dirty="0"/>
            </a:br>
            <a:r>
              <a:rPr lang="en-US" dirty="0"/>
              <a:t/>
            </a:r>
            <a:br>
              <a:rPr lang="en-US" dirty="0"/>
            </a:br>
            <a:endParaRPr lang="en-US" dirty="0"/>
          </a:p>
          <a:p>
            <a:r>
              <a:rPr lang="en-US" dirty="0"/>
              <a:t>Learn more about Azure, Cloud, OSS, Linux, PS, etc. </a:t>
            </a:r>
            <a:r>
              <a:rPr lang="en-US" dirty="0">
                <a:hlinkClick r:id="rId3"/>
              </a:rPr>
              <a:t>http://jessicadeen.com/</a:t>
            </a:r>
            <a:endParaRPr lang="en-US" dirty="0"/>
          </a:p>
          <a:p>
            <a:pPr marL="0" indent="0">
              <a:buNone/>
            </a:pPr>
            <a:endParaRPr lang="en-US" dirty="0"/>
          </a:p>
          <a:p>
            <a:pPr lvl="1"/>
            <a:endParaRPr lang="en-US" dirty="0"/>
          </a:p>
          <a:p>
            <a:endParaRPr lang="en-US" dirty="0"/>
          </a:p>
        </p:txBody>
      </p:sp>
    </p:spTree>
    <p:extLst>
      <p:ext uri="{BB962C8B-B14F-4D97-AF65-F5344CB8AC3E}">
        <p14:creationId xmlns:p14="http://schemas.microsoft.com/office/powerpoint/2010/main" val="180584352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Diagram 1"/>
          <p:cNvGraphicFramePr/>
          <p:nvPr>
            <p:extLst/>
          </p:nvPr>
        </p:nvGraphicFramePr>
        <p:xfrm>
          <a:off x="237744" y="890766"/>
          <a:ext cx="11760147" cy="57458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237744" y="182880"/>
            <a:ext cx="6922008" cy="707886"/>
          </a:xfrm>
          <a:prstGeom prst="rect">
            <a:avLst/>
          </a:prstGeom>
          <a:noFill/>
        </p:spPr>
        <p:txBody>
          <a:bodyPr wrap="square" rtlCol="0">
            <a:spAutoFit/>
          </a:bodyPr>
          <a:lstStyle/>
          <a:p>
            <a:r>
              <a:rPr lang="en-US" sz="4000" dirty="0">
                <a:latin typeface="Segoe UI" panose="020B0502040204020203" pitchFamily="34" charset="0"/>
                <a:cs typeface="Segoe UI" panose="020B0502040204020203" pitchFamily="34" charset="0"/>
              </a:rPr>
              <a:t>MEET THE TEAM</a:t>
            </a:r>
          </a:p>
        </p:txBody>
      </p:sp>
    </p:spTree>
    <p:extLst>
      <p:ext uri="{BB962C8B-B14F-4D97-AF65-F5344CB8AC3E}">
        <p14:creationId xmlns:p14="http://schemas.microsoft.com/office/powerpoint/2010/main" val="26319108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Thank you</a:t>
            </a:r>
          </a:p>
        </p:txBody>
      </p:sp>
    </p:spTree>
    <p:extLst>
      <p:ext uri="{BB962C8B-B14F-4D97-AF65-F5344CB8AC3E}">
        <p14:creationId xmlns:p14="http://schemas.microsoft.com/office/powerpoint/2010/main" val="425792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275899533"/>
              </p:ext>
            </p:extLst>
          </p:nvPr>
        </p:nvGraphicFramePr>
        <p:xfrm>
          <a:off x="212344" y="993986"/>
          <a:ext cx="11464544" cy="56171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237744" y="182880"/>
            <a:ext cx="6206370" cy="707886"/>
          </a:xfrm>
          <a:prstGeom prst="rect">
            <a:avLst/>
          </a:prstGeom>
          <a:noFill/>
        </p:spPr>
        <p:txBody>
          <a:bodyPr wrap="square" rtlCol="0">
            <a:spAutoFit/>
          </a:bodyPr>
          <a:lstStyle/>
          <a:p>
            <a:r>
              <a:rPr lang="en-US" sz="4000" dirty="0">
                <a:solidFill>
                  <a:srgbClr val="574E5F"/>
                </a:solidFill>
                <a:latin typeface="Segoe UI" panose="020B0502040204020203" pitchFamily="34" charset="0"/>
                <a:cs typeface="Segoe UI" panose="020B0502040204020203" pitchFamily="34" charset="0"/>
              </a:rPr>
              <a:t>MEET OUR MVP/RDs</a:t>
            </a:r>
          </a:p>
        </p:txBody>
      </p:sp>
    </p:spTree>
    <p:extLst>
      <p:ext uri="{BB962C8B-B14F-4D97-AF65-F5344CB8AC3E}">
        <p14:creationId xmlns:p14="http://schemas.microsoft.com/office/powerpoint/2010/main" val="141909181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Diagram 1"/>
          <p:cNvGraphicFramePr/>
          <p:nvPr>
            <p:extLst/>
          </p:nvPr>
        </p:nvGraphicFramePr>
        <p:xfrm>
          <a:off x="212344" y="993986"/>
          <a:ext cx="11464544" cy="56171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237744" y="182880"/>
            <a:ext cx="6206370" cy="707886"/>
          </a:xfrm>
          <a:prstGeom prst="rect">
            <a:avLst/>
          </a:prstGeom>
          <a:noFill/>
        </p:spPr>
        <p:txBody>
          <a:bodyPr wrap="square" rtlCol="0">
            <a:spAutoFit/>
          </a:bodyPr>
          <a:lstStyle/>
          <a:p>
            <a:r>
              <a:rPr lang="en-US" sz="4000" dirty="0">
                <a:latin typeface="Segoe UI" panose="020B0502040204020203" pitchFamily="34" charset="0"/>
                <a:cs typeface="Segoe UI" panose="020B0502040204020203" pitchFamily="34" charset="0"/>
              </a:rPr>
              <a:t>MEET OUR MVP/RDs</a:t>
            </a:r>
          </a:p>
        </p:txBody>
      </p:sp>
    </p:spTree>
    <p:extLst>
      <p:ext uri="{BB962C8B-B14F-4D97-AF65-F5344CB8AC3E}">
        <p14:creationId xmlns:p14="http://schemas.microsoft.com/office/powerpoint/2010/main" val="178368600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36466" y="1360881"/>
            <a:ext cx="10127352" cy="4700130"/>
          </a:xfrm>
          <a:prstGeom prst="rect">
            <a:avLst/>
          </a:prstGeom>
        </p:spPr>
      </p:pic>
      <p:sp>
        <p:nvSpPr>
          <p:cNvPr id="3" name="Title 2"/>
          <p:cNvSpPr>
            <a:spLocks noGrp="1"/>
          </p:cNvSpPr>
          <p:nvPr>
            <p:ph type="title"/>
          </p:nvPr>
        </p:nvSpPr>
        <p:spPr>
          <a:xfrm>
            <a:off x="228599" y="228601"/>
            <a:ext cx="11734801" cy="502920"/>
          </a:xfrm>
        </p:spPr>
        <p:txBody>
          <a:bodyPr/>
          <a:lstStyle/>
          <a:p>
            <a:pPr algn="ctr"/>
            <a:r>
              <a:rPr lang="en-US" dirty="0">
                <a:solidFill>
                  <a:schemeClr val="accent3"/>
                </a:solidFill>
              </a:rPr>
              <a:t>“This is not your Dad’s Microsoft.”</a:t>
            </a:r>
          </a:p>
        </p:txBody>
      </p:sp>
    </p:spTree>
    <p:extLst>
      <p:ext uri="{BB962C8B-B14F-4D97-AF65-F5344CB8AC3E}">
        <p14:creationId xmlns:p14="http://schemas.microsoft.com/office/powerpoint/2010/main" val="295678975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We’re Reimagining Microsoft</a:t>
            </a:r>
          </a:p>
        </p:txBody>
      </p:sp>
      <p:pic>
        <p:nvPicPr>
          <p:cNvPr id="22" name="Picture 2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866044" y="2189487"/>
            <a:ext cx="4266531" cy="3902614"/>
          </a:xfrm>
          <a:prstGeom prst="rect">
            <a:avLst/>
          </a:prstGeom>
          <a:effectLst>
            <a:outerShdw blurRad="50800" dist="38100" dir="2700000" algn="tl" rotWithShape="0">
              <a:prstClr val="black">
                <a:alpha val="40000"/>
              </a:prstClr>
            </a:outerShdw>
          </a:effectLst>
        </p:spPr>
      </p:pic>
      <p:sp>
        <p:nvSpPr>
          <p:cNvPr id="63" name="Rounded Rectangle 62"/>
          <p:cNvSpPr/>
          <p:nvPr/>
        </p:nvSpPr>
        <p:spPr bwMode="auto">
          <a:xfrm>
            <a:off x="4142601" y="2676188"/>
            <a:ext cx="3713418" cy="3004424"/>
          </a:xfrm>
          <a:prstGeom prst="roundRect">
            <a:avLst/>
          </a:prstGeom>
          <a:gradFill flip="none" rotWithShape="1">
            <a:gsLst>
              <a:gs pos="33000">
                <a:srgbClr val="505050">
                  <a:lumMod val="0"/>
                  <a:alpha val="58000"/>
                </a:srgbClr>
              </a:gs>
              <a:gs pos="67000">
                <a:srgbClr val="505050">
                  <a:lumMod val="0"/>
                  <a:alpha val="15000"/>
                </a:srgbClr>
              </a:gs>
            </a:gsLst>
            <a:path path="circle">
              <a:fillToRect l="50000" t="50000" r="50000" b="50000"/>
            </a:path>
            <a:tileRect/>
          </a:gradFill>
          <a:effectLst>
            <a:softEdge rad="127000"/>
          </a:effectLst>
        </p:spPr>
        <p:txBody>
          <a:bodyPr vert="horz" wrap="square" lIns="0" tIns="0" rIns="0" bIns="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We will </a:t>
            </a:r>
            <a:r>
              <a:rPr kumimoji="0" lang="en-US" sz="3529" b="1" i="0" u="none" strike="noStrike" kern="0" cap="none" spc="-74" normalizeH="0" baseline="0" noProof="0" dirty="0">
                <a:ln>
                  <a:noFill/>
                </a:ln>
                <a:effectLst/>
                <a:uLnTx/>
                <a:uFillTx/>
                <a:latin typeface="+mj-lt"/>
              </a:rPr>
              <a:t>empower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every person and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every organization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on the planet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to achieve more</a:t>
            </a:r>
          </a:p>
        </p:txBody>
      </p:sp>
      <p:sp>
        <p:nvSpPr>
          <p:cNvPr id="82" name="Rectangle 81"/>
          <p:cNvSpPr/>
          <p:nvPr/>
        </p:nvSpPr>
        <p:spPr>
          <a:xfrm>
            <a:off x="4976141" y="1434129"/>
            <a:ext cx="3156434" cy="560153"/>
          </a:xfrm>
          <a:prstGeom prst="rect">
            <a:avLst/>
          </a:prstGeom>
        </p:spPr>
        <p:txBody>
          <a:bodyPr wrap="square" anchor="ctr">
            <a:spAutoFit/>
          </a:bodyPr>
          <a:lstStyle/>
          <a:p>
            <a:pPr marL="0" marR="0" lvl="0" indent="0" defTabSz="914102" eaLnBrk="1" fontAlgn="base" latinLnBrk="0" hangingPunct="1">
              <a:lnSpc>
                <a:spcPct val="95000"/>
              </a:lnSpc>
              <a:spcBef>
                <a:spcPct val="0"/>
              </a:spcBef>
              <a:spcAft>
                <a:spcPts val="1176"/>
              </a:spcAft>
              <a:buClrTx/>
              <a:buSzTx/>
              <a:buFontTx/>
              <a:buNone/>
              <a:tabLst/>
              <a:defRPr/>
            </a:pPr>
            <a:r>
              <a:rPr kumimoji="0" lang="en-US" sz="3200" b="1" i="0" u="none" strike="noStrike" kern="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Our Mission</a:t>
            </a:r>
          </a:p>
        </p:txBody>
      </p:sp>
    </p:spTree>
    <p:extLst>
      <p:ext uri="{BB962C8B-B14F-4D97-AF65-F5344CB8AC3E}">
        <p14:creationId xmlns:p14="http://schemas.microsoft.com/office/powerpoint/2010/main" val="475683186"/>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p:cNvSpPr/>
          <p:nvPr/>
        </p:nvSpPr>
        <p:spPr>
          <a:xfrm>
            <a:off x="228599" y="2198653"/>
            <a:ext cx="11734801" cy="618631"/>
          </a:xfrm>
          <a:prstGeom prst="rect">
            <a:avLst/>
          </a:prstGeom>
        </p:spPr>
        <p:txBody>
          <a:bodyPr wrap="square" anchor="ctr">
            <a:spAutoFit/>
          </a:bodyPr>
          <a:lstStyle/>
          <a:p>
            <a:pPr marL="0" marR="0" lvl="0" indent="0" algn="ctr" defTabSz="914102" eaLnBrk="1" fontAlgn="base" latinLnBrk="0" hangingPunct="1">
              <a:lnSpc>
                <a:spcPct val="95000"/>
              </a:lnSpc>
              <a:spcBef>
                <a:spcPct val="0"/>
              </a:spcBef>
              <a:spcAft>
                <a:spcPts val="1176"/>
              </a:spcAft>
              <a:buClrTx/>
              <a:buSzTx/>
              <a:buFontTx/>
              <a:buNone/>
              <a:tabLst/>
              <a:defRPr/>
            </a:pPr>
            <a:r>
              <a:rPr kumimoji="0" lang="en-US" sz="3600" b="1" i="0" u="none" strike="noStrike" kern="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Our Strategy</a:t>
            </a:r>
          </a:p>
        </p:txBody>
      </p:sp>
      <p:sp>
        <p:nvSpPr>
          <p:cNvPr id="68" name="Title 1"/>
          <p:cNvSpPr txBox="1">
            <a:spLocks/>
          </p:cNvSpPr>
          <p:nvPr/>
        </p:nvSpPr>
        <p:spPr>
          <a:xfrm>
            <a:off x="228599" y="3073326"/>
            <a:ext cx="11734802" cy="1067407"/>
          </a:xfrm>
          <a:prstGeom prst="rect">
            <a:avLst/>
          </a:prstGeom>
        </p:spPr>
        <p:txBody>
          <a:bodyPr vert="horz" wrap="square" lIns="143407" tIns="89630" rIns="143407" bIns="89630"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Build the best-in-class platforms and productivity services for the mobile-first, cloud-first world</a:t>
            </a:r>
          </a:p>
        </p:txBody>
      </p:sp>
    </p:spTree>
    <p:extLst>
      <p:ext uri="{BB962C8B-B14F-4D97-AF65-F5344CB8AC3E}">
        <p14:creationId xmlns:p14="http://schemas.microsoft.com/office/powerpoint/2010/main" val="307808156"/>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p:cNvSpPr/>
          <p:nvPr/>
        </p:nvSpPr>
        <p:spPr>
          <a:xfrm>
            <a:off x="4246496" y="2033172"/>
            <a:ext cx="3699005" cy="735586"/>
          </a:xfrm>
          <a:prstGeom prst="rect">
            <a:avLst/>
          </a:prstGeom>
        </p:spPr>
        <p:txBody>
          <a:bodyPr wrap="square" anchor="ctr">
            <a:spAutoFit/>
          </a:bodyPr>
          <a:lstStyle/>
          <a:p>
            <a:pPr marL="0" marR="0" lvl="0" indent="0" defTabSz="914102" eaLnBrk="1" fontAlgn="base" latinLnBrk="0" hangingPunct="1">
              <a:lnSpc>
                <a:spcPct val="95000"/>
              </a:lnSpc>
              <a:spcBef>
                <a:spcPct val="0"/>
              </a:spcBef>
              <a:spcAft>
                <a:spcPts val="1176"/>
              </a:spcAft>
              <a:buClrTx/>
              <a:buSzTx/>
              <a:buFontTx/>
              <a:buNone/>
              <a:tabLst/>
              <a:defRPr/>
            </a:pPr>
            <a:r>
              <a:rPr kumimoji="0" lang="en-US" sz="4400" b="1" i="0" u="none" strike="noStrike" kern="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Our Ambitions</a:t>
            </a:r>
          </a:p>
        </p:txBody>
      </p:sp>
      <p:grpSp>
        <p:nvGrpSpPr>
          <p:cNvPr id="70" name="Group 69"/>
          <p:cNvGrpSpPr/>
          <p:nvPr/>
        </p:nvGrpSpPr>
        <p:grpSpPr>
          <a:xfrm>
            <a:off x="3586774" y="4700177"/>
            <a:ext cx="555783" cy="555783"/>
            <a:chOff x="7900668" y="1169892"/>
            <a:chExt cx="603591" cy="603591"/>
          </a:xfrm>
          <a:solidFill>
            <a:schemeClr val="accent2"/>
          </a:solidFill>
        </p:grpSpPr>
        <p:sp>
          <p:nvSpPr>
            <p:cNvPr id="71" name="Rectangle 70"/>
            <p:cNvSpPr/>
            <p:nvPr/>
          </p:nvSpPr>
          <p:spPr bwMode="auto">
            <a:xfrm>
              <a:off x="7900668" y="1169892"/>
              <a:ext cx="603591" cy="6035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72" name="Picture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9954" y="1279178"/>
              <a:ext cx="385018" cy="385018"/>
            </a:xfrm>
            <a:prstGeom prst="rect">
              <a:avLst/>
            </a:prstGeom>
            <a:grpFill/>
          </p:spPr>
        </p:pic>
      </p:grpSp>
      <p:grpSp>
        <p:nvGrpSpPr>
          <p:cNvPr id="73" name="Group 72"/>
          <p:cNvGrpSpPr/>
          <p:nvPr/>
        </p:nvGrpSpPr>
        <p:grpSpPr>
          <a:xfrm>
            <a:off x="3586774" y="3336086"/>
            <a:ext cx="555783" cy="555783"/>
            <a:chOff x="7900668" y="3279208"/>
            <a:chExt cx="603591" cy="603591"/>
          </a:xfrm>
          <a:solidFill>
            <a:schemeClr val="accent2"/>
          </a:solidFill>
        </p:grpSpPr>
        <p:sp>
          <p:nvSpPr>
            <p:cNvPr id="74" name="Rectangle 73"/>
            <p:cNvSpPr/>
            <p:nvPr/>
          </p:nvSpPr>
          <p:spPr bwMode="auto">
            <a:xfrm>
              <a:off x="7900668" y="3279208"/>
              <a:ext cx="603591" cy="6035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75" name="Picture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8193" y="3412957"/>
              <a:ext cx="348541" cy="336092"/>
            </a:xfrm>
            <a:prstGeom prst="rect">
              <a:avLst/>
            </a:prstGeom>
            <a:grpFill/>
          </p:spPr>
        </p:pic>
      </p:grpSp>
      <p:grpSp>
        <p:nvGrpSpPr>
          <p:cNvPr id="76" name="Group 75"/>
          <p:cNvGrpSpPr/>
          <p:nvPr/>
        </p:nvGrpSpPr>
        <p:grpSpPr>
          <a:xfrm>
            <a:off x="3586774" y="4011402"/>
            <a:ext cx="555783" cy="555783"/>
            <a:chOff x="7900668" y="5339352"/>
            <a:chExt cx="603591" cy="603591"/>
          </a:xfrm>
          <a:solidFill>
            <a:schemeClr val="accent2"/>
          </a:solidFill>
        </p:grpSpPr>
        <p:sp>
          <p:nvSpPr>
            <p:cNvPr id="77" name="Rectangle 76"/>
            <p:cNvSpPr/>
            <p:nvPr/>
          </p:nvSpPr>
          <p:spPr bwMode="auto">
            <a:xfrm>
              <a:off x="7900668" y="5339352"/>
              <a:ext cx="603591" cy="6035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78" name="Picture 7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53161" y="5496031"/>
              <a:ext cx="498604" cy="290232"/>
            </a:xfrm>
            <a:prstGeom prst="rect">
              <a:avLst/>
            </a:prstGeom>
            <a:grpFill/>
          </p:spPr>
        </p:pic>
      </p:grpSp>
      <p:sp>
        <p:nvSpPr>
          <p:cNvPr id="79" name="Rectangle 78"/>
          <p:cNvSpPr/>
          <p:nvPr/>
        </p:nvSpPr>
        <p:spPr bwMode="auto">
          <a:xfrm>
            <a:off x="4268597" y="4805995"/>
            <a:ext cx="4747289" cy="350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marR="0" lvl="0" indent="0" defTabSz="914102" eaLnBrk="1" fontAlgn="base" latinLnBrk="0" hangingPunct="1">
              <a:lnSpc>
                <a:spcPct val="95000"/>
              </a:lnSpc>
              <a:spcBef>
                <a:spcPct val="0"/>
              </a:spcBef>
              <a:spcAft>
                <a:spcPct val="0"/>
              </a:spcAft>
              <a:buClrTx/>
              <a:buSzTx/>
              <a:buFontTx/>
              <a:buNone/>
              <a:tabLst/>
              <a:defRPr/>
            </a:pPr>
            <a:r>
              <a:rPr kumimoji="0" lang="en-US" sz="2400" b="0" i="0" u="none" strike="noStrike" kern="0" cap="none" spc="-74"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rPr>
              <a:t>Create more personal computing</a:t>
            </a:r>
          </a:p>
        </p:txBody>
      </p:sp>
      <p:sp>
        <p:nvSpPr>
          <p:cNvPr id="80" name="Rectangle 79"/>
          <p:cNvSpPr/>
          <p:nvPr/>
        </p:nvSpPr>
        <p:spPr bwMode="auto">
          <a:xfrm>
            <a:off x="4268597" y="3439603"/>
            <a:ext cx="5291848" cy="350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marR="0" lvl="0" indent="0" defTabSz="914102" eaLnBrk="1" fontAlgn="base" latinLnBrk="0" hangingPunct="1">
              <a:lnSpc>
                <a:spcPct val="95000"/>
              </a:lnSpc>
              <a:spcBef>
                <a:spcPct val="0"/>
              </a:spcBef>
              <a:spcAft>
                <a:spcPct val="0"/>
              </a:spcAft>
              <a:buClrTx/>
              <a:buSzTx/>
              <a:buFontTx/>
              <a:buNone/>
              <a:tabLst/>
              <a:defRPr/>
            </a:pPr>
            <a:r>
              <a:rPr kumimoji="0" lang="en-US" sz="2400" b="0" i="0" u="none" strike="noStrike" kern="0" cap="none" spc="-74"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rPr>
              <a:t>Reinvent productivity &amp; business processes</a:t>
            </a:r>
          </a:p>
        </p:txBody>
      </p:sp>
      <p:sp>
        <p:nvSpPr>
          <p:cNvPr id="81" name="Rectangle 80"/>
          <p:cNvSpPr/>
          <p:nvPr/>
        </p:nvSpPr>
        <p:spPr bwMode="auto">
          <a:xfrm>
            <a:off x="4268597" y="4110607"/>
            <a:ext cx="4747289" cy="350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marR="0" lvl="0" indent="0" defTabSz="914102" eaLnBrk="1" fontAlgn="base" latinLnBrk="0" hangingPunct="1">
              <a:lnSpc>
                <a:spcPct val="95000"/>
              </a:lnSpc>
              <a:spcBef>
                <a:spcPct val="0"/>
              </a:spcBef>
              <a:spcAft>
                <a:spcPct val="0"/>
              </a:spcAft>
              <a:buClrTx/>
              <a:buSzTx/>
              <a:buFontTx/>
              <a:buNone/>
              <a:tabLst/>
              <a:defRPr/>
            </a:pPr>
            <a:r>
              <a:rPr kumimoji="0" lang="en-US" sz="2400" b="0" i="0" u="none" strike="noStrike" kern="0" cap="none" spc="-74"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rPr>
              <a:t>Build the intelligent cloud platform</a:t>
            </a:r>
          </a:p>
        </p:txBody>
      </p:sp>
    </p:spTree>
    <p:extLst>
      <p:ext uri="{BB962C8B-B14F-4D97-AF65-F5344CB8AC3E}">
        <p14:creationId xmlns:p14="http://schemas.microsoft.com/office/powerpoint/2010/main" val="27201456"/>
      </p:ext>
    </p:extLst>
  </p:cSld>
  <p:clrMapOvr>
    <a:masterClrMapping/>
  </p:clrMapOvr>
  <p:transition spd="slow">
    <p:cover/>
  </p:transition>
</p:sld>
</file>

<file path=ppt/theme/theme1.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11.xml><?xml version="1.0" encoding="utf-8"?>
<a:theme xmlns:a="http://schemas.openxmlformats.org/drawingml/2006/main" name="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9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15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1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IS_Cloud_PPT_Template_v02.pptx" id="{060202FD-3765-4667-8AA4-695A7E649179}" vid="{C7D36D94-1E60-4F46-974C-7942FC86E7FD}"/>
    </a:ext>
  </a:extLst>
</a:theme>
</file>

<file path=ppt/theme/theme6.xml><?xml version="1.0" encoding="utf-8"?>
<a:theme xmlns:a="http://schemas.openxmlformats.org/drawingml/2006/main" name="TechEd_2013_Template_16x9">
  <a:themeElements>
    <a:clrScheme name="Custom 4">
      <a:dk1>
        <a:srgbClr val="D1281C"/>
      </a:dk1>
      <a:lt1>
        <a:srgbClr val="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3_Speaker_PPT_Template [Read-Only]" id="{558F04C0-CEA6-4930-B39B-04E906AF0151}" vid="{3D28E332-09A5-4763-83BD-D8EF70BFDD91}"/>
    </a:ext>
  </a:extLst>
</a:theme>
</file>

<file path=ppt/theme/theme7.xml><?xml version="1.0" encoding="utf-8"?>
<a:theme xmlns:a="http://schemas.openxmlformats.org/drawingml/2006/main" name="6_WINDOWS 10 COLOR TEMPLATE">
  <a:themeElements>
    <a:clrScheme name="Custom 25">
      <a:dk1>
        <a:srgbClr val="FFFFFF"/>
      </a:dk1>
      <a:lt1>
        <a:srgbClr val="0078D7"/>
      </a:lt1>
      <a:dk2>
        <a:srgbClr val="002050"/>
      </a:dk2>
      <a:lt2>
        <a:srgbClr val="0078D7"/>
      </a:lt2>
      <a:accent1>
        <a:srgbClr val="FFFFFF"/>
      </a:accent1>
      <a:accent2>
        <a:srgbClr val="B4009E"/>
      </a:accent2>
      <a:accent3>
        <a:srgbClr val="107C10"/>
      </a:accent3>
      <a:accent4>
        <a:srgbClr val="5C2D91"/>
      </a:accent4>
      <a:accent5>
        <a:srgbClr val="004B50"/>
      </a:accent5>
      <a:accent6>
        <a:srgbClr val="D83B01"/>
      </a:accent6>
      <a:hlink>
        <a:srgbClr val="BFBFBF"/>
      </a:hlink>
      <a:folHlink>
        <a:srgbClr val="A5A5A5"/>
      </a:folHlink>
    </a:clrScheme>
    <a:fontScheme name="Custom 1">
      <a:majorFont>
        <a:latin typeface="Segoe UI"/>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5 03 Windows 10 Commercial Template.potx" id="{8045957C-CEF4-4D96-A794-9D99C6C2499F}" vid="{23AC6FF8-3CED-4D82-B833-2F7E7DC97815}"/>
    </a:ext>
  </a:extLst>
</a:theme>
</file>

<file path=ppt/theme/theme8.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9.xml><?xml version="1.0" encoding="utf-8"?>
<a:theme xmlns:a="http://schemas.openxmlformats.org/drawingml/2006/main" name="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IS_W10_PPT_Template_v02.potx" id="{71130C31-027F-4742-9312-ABD285C62CF9}" vid="{A410CF90-BBB5-449D-BC26-CD7489BF7B0F}"/>
    </a:ext>
  </a:extLst>
</a:theme>
</file>

<file path=docProps/app.xml><?xml version="1.0" encoding="utf-8"?>
<Properties xmlns="http://schemas.openxmlformats.org/officeDocument/2006/extended-properties" xmlns:vt="http://schemas.openxmlformats.org/officeDocument/2006/docPropsVTypes">
  <TotalTime>15660</TotalTime>
  <Words>1962</Words>
  <Application>Microsoft Macintosh PowerPoint</Application>
  <PresentationFormat>Widescreen</PresentationFormat>
  <Paragraphs>319</Paragraphs>
  <Slides>30</Slides>
  <Notes>22</Notes>
  <HiddenSlides>5</HiddenSlides>
  <MMClips>0</MMClips>
  <ScaleCrop>false</ScaleCrop>
  <HeadingPairs>
    <vt:vector size="6" baseType="variant">
      <vt:variant>
        <vt:lpstr>Fonts Used</vt:lpstr>
      </vt:variant>
      <vt:variant>
        <vt:i4>16</vt:i4>
      </vt:variant>
      <vt:variant>
        <vt:lpstr>Theme</vt:lpstr>
      </vt:variant>
      <vt:variant>
        <vt:i4>11</vt:i4>
      </vt:variant>
      <vt:variant>
        <vt:lpstr>Slide Titles</vt:lpstr>
      </vt:variant>
      <vt:variant>
        <vt:i4>30</vt:i4>
      </vt:variant>
    </vt:vector>
  </HeadingPairs>
  <TitlesOfParts>
    <vt:vector size="57" baseType="lpstr">
      <vt:lpstr>Arial Unicode MS</vt:lpstr>
      <vt:lpstr>Calibri</vt:lpstr>
      <vt:lpstr>Consolas</vt:lpstr>
      <vt:lpstr>Courier New</vt:lpstr>
      <vt:lpstr>Lucida Console</vt:lpstr>
      <vt:lpstr>Microsoft Yi Baiti</vt:lpstr>
      <vt:lpstr>MS PGothic</vt:lpstr>
      <vt:lpstr>ＭＳ Ｐゴシック</vt:lpstr>
      <vt:lpstr>OCR A Extended</vt:lpstr>
      <vt:lpstr>Segoe UI</vt:lpstr>
      <vt:lpstr>Segoe UI Light</vt:lpstr>
      <vt:lpstr>Segoe UI Semibold</vt:lpstr>
      <vt:lpstr>Segoe UI Semilight</vt:lpstr>
      <vt:lpstr>Times New Roman</vt:lpstr>
      <vt:lpstr>Wingdings</vt:lpstr>
      <vt:lpstr>Arial</vt:lpstr>
      <vt:lpstr>Azure Medium</vt:lpstr>
      <vt:lpstr>BUILD CHARCOAL BACKGROUND</vt:lpstr>
      <vt:lpstr>9_Azure_PPT_template 1</vt:lpstr>
      <vt:lpstr>15_Azure_PPT_template 1</vt:lpstr>
      <vt:lpstr>1_MSVID_White_16x9_2012-08-18</vt:lpstr>
      <vt:lpstr>TechEd_2013_Template_16x9</vt:lpstr>
      <vt:lpstr>6_WINDOWS 10 COLOR TEMPLATE</vt:lpstr>
      <vt:lpstr>3_5-30610_Microsoft_Ignite_Keynote_Template</vt:lpstr>
      <vt:lpstr>MSVID_White_16x9_2012-08-18</vt:lpstr>
      <vt:lpstr>2_MSVID_White_16x9_2012-08-18</vt:lpstr>
      <vt:lpstr>6-30537_Envision 2016 Keynote Template</vt:lpstr>
      <vt:lpstr>Azure Management from any Platform using PowerShell  One Codebase to Rule Them All</vt:lpstr>
      <vt:lpstr>PowerPoint Presentation</vt:lpstr>
      <vt:lpstr>PowerPoint Presentation</vt:lpstr>
      <vt:lpstr>PowerPoint Presentation</vt:lpstr>
      <vt:lpstr>PowerPoint Presentation</vt:lpstr>
      <vt:lpstr>“This is not your Dad’s Microsoft.”</vt:lpstr>
      <vt:lpstr>We’re Reimagining Microsoft</vt:lpstr>
      <vt:lpstr>PowerPoint Presentation</vt:lpstr>
      <vt:lpstr>PowerPoint Presentation</vt:lpstr>
      <vt:lpstr>PowerPoint Presentation</vt:lpstr>
      <vt:lpstr>Microsoft and Open Source</vt:lpstr>
      <vt:lpstr>Visual Studio Code  .Net Core PowerShell Core </vt:lpstr>
      <vt:lpstr>Use any client Run workloads on any server And any cloud</vt:lpstr>
      <vt:lpstr>Enable </vt:lpstr>
      <vt:lpstr>Integrate </vt:lpstr>
      <vt:lpstr>Release </vt:lpstr>
      <vt:lpstr>Participate </vt:lpstr>
      <vt:lpstr>Our Approach to Open Source in the Cloud</vt:lpstr>
      <vt:lpstr>Open Source Investments are Fueling the Momentum</vt:lpstr>
      <vt:lpstr>Azure: Delivering Open Source Innovation in the Cloud</vt:lpstr>
      <vt:lpstr>Assumptions</vt:lpstr>
      <vt:lpstr>- Source control via GitHub  - Setup VS Code - Setup desktop environment (Mac or Linux) - VS Code Integrated Terminal Demo - Azure Deployment Demo - Touch on Azure CLI   </vt:lpstr>
      <vt:lpstr>PowerPoint Presentation</vt:lpstr>
      <vt:lpstr>PowerPoint Presentation</vt:lpstr>
      <vt:lpstr>PowerPoint Presentation</vt:lpstr>
      <vt:lpstr>PowerPoint Presentation</vt:lpstr>
      <vt:lpstr>PowerPoint Presentation</vt:lpstr>
      <vt:lpstr>PowerPoint Presentation</vt:lpstr>
      <vt:lpstr>What Next?</vt:lpstr>
      <vt:lpstr>PowerPoint Presentation</vt:lpstr>
    </vt:vector>
  </TitlesOfParts>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Jennelle Crothers</dc:creator>
  <cp:lastModifiedBy>Jessica Deen</cp:lastModifiedBy>
  <cp:revision>66</cp:revision>
  <dcterms:created xsi:type="dcterms:W3CDTF">2016-06-23T22:23:08Z</dcterms:created>
  <dcterms:modified xsi:type="dcterms:W3CDTF">2016-10-01T17:48:15Z</dcterms:modified>
</cp:coreProperties>
</file>